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69876694c3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f81e7e4224868"/>
  </p:sldMasterIdLst>
  <p:sldIdLst>
    <p:sldId xmlns:r="http://schemas.openxmlformats.org/officeDocument/2006/relationships" id="256" r:id="R91ea51f2e6cc49af"/>
    <p:sldId xmlns:r="http://schemas.openxmlformats.org/officeDocument/2006/relationships" id="257" r:id="R40df9defdf524966"/>
    <p:sldId xmlns:r="http://schemas.openxmlformats.org/officeDocument/2006/relationships" id="258" r:id="R409ed05ac2b04c25"/>
    <p:sldId xmlns:r="http://schemas.openxmlformats.org/officeDocument/2006/relationships" id="259" r:id="R56b95beec20a4ae2"/>
    <p:sldId xmlns:r="http://schemas.openxmlformats.org/officeDocument/2006/relationships" id="260" r:id="Rab1b9f98dcfb468c"/>
    <p:sldId xmlns:r="http://schemas.openxmlformats.org/officeDocument/2006/relationships" id="261" r:id="Rada77cbdab5f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f81e7e4224868" /><Relationship Type="http://schemas.openxmlformats.org/officeDocument/2006/relationships/slide" Target="/ppt/slides/slide1.xml" Id="R91ea51f2e6cc49af" /><Relationship Type="http://schemas.openxmlformats.org/officeDocument/2006/relationships/slide" Target="/ppt/slides/slide2.xml" Id="R40df9defdf524966" /><Relationship Type="http://schemas.openxmlformats.org/officeDocument/2006/relationships/slide" Target="/ppt/slides/slide3.xml" Id="R409ed05ac2b04c25" /><Relationship Type="http://schemas.openxmlformats.org/officeDocument/2006/relationships/slide" Target="/ppt/slides/slide4.xml" Id="R56b95beec20a4ae2" /><Relationship Type="http://schemas.openxmlformats.org/officeDocument/2006/relationships/slide" Target="/ppt/slides/slide5.xml" Id="Rab1b9f98dcfb468c" /><Relationship Type="http://schemas.openxmlformats.org/officeDocument/2006/relationships/slide" Target="/ppt/slides/slide6.xml" Id="Rada77cbdab5f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cc6a8bfca4d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47ba3da9547cd" /><Relationship Type="http://schemas.openxmlformats.org/officeDocument/2006/relationships/theme" Target="/ppt/slideMasters/theme/theme1.xml" Id="R9193b75cb126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47ba3da9547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f26ae8124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01e8bb96d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ddf44113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fdffc555d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e0447a079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49088338f4a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ULRICH LARSEN 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ULRICH LARSEN RYGGE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ULRICH LARSEN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ULRICH LARSEN RYGGE AS</a:t>
            </a:r>
          </a:p>
        </p:txBody>
      </p:sp>
    </p:spTree>
  </p:cSld>
  <p:clrMapOvr>
    <a:masterClrMapping xmlns:a="http://schemas.openxmlformats.org/drawingml/2006/main"/>
  </p:clrMapOvr>
</p:sld>
</file>