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dbf69a192e48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fab9de7f834105"/>
  </p:sldMasterIdLst>
  <p:sldIdLst>
    <p:sldId xmlns:r="http://schemas.openxmlformats.org/officeDocument/2006/relationships" id="256" r:id="Rced881d8fa594105"/>
    <p:sldId xmlns:r="http://schemas.openxmlformats.org/officeDocument/2006/relationships" id="257" r:id="R8d63516e37284902"/>
    <p:sldId xmlns:r="http://schemas.openxmlformats.org/officeDocument/2006/relationships" id="258" r:id="R7b0f44cf378d4375"/>
    <p:sldId xmlns:r="http://schemas.openxmlformats.org/officeDocument/2006/relationships" id="259" r:id="R76f41983797c4289"/>
    <p:sldId xmlns:r="http://schemas.openxmlformats.org/officeDocument/2006/relationships" id="260" r:id="Ra868ed037b7e4a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fab9de7f834105" /><Relationship Type="http://schemas.openxmlformats.org/officeDocument/2006/relationships/slide" Target="/ppt/slides/slide1.xml" Id="Rced881d8fa594105" /><Relationship Type="http://schemas.openxmlformats.org/officeDocument/2006/relationships/slide" Target="/ppt/slides/slide2.xml" Id="R8d63516e37284902" /><Relationship Type="http://schemas.openxmlformats.org/officeDocument/2006/relationships/slide" Target="/ppt/slides/slide3.xml" Id="R7b0f44cf378d4375" /><Relationship Type="http://schemas.openxmlformats.org/officeDocument/2006/relationships/slide" Target="/ppt/slides/slide4.xml" Id="R76f41983797c4289" /><Relationship Type="http://schemas.openxmlformats.org/officeDocument/2006/relationships/slide" Target="/ppt/slides/slide5.xml" Id="Ra868ed037b7e4a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0aecfd629644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59ff26527c4609" /><Relationship Type="http://schemas.openxmlformats.org/officeDocument/2006/relationships/theme" Target="/ppt/slideMasters/theme/theme1.xml" Id="R86b9bd8273f34f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59ff26527c46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fa8a1bb544b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0ae47ae14b48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6f1aaf71c42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25f4ddaed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9633009d449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GARNHUSET ÅSANE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GARNHUSET ÅSANE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GARNHUSET ÅSANE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GARNHUSET ÅSANE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GARNHUSET ÅSANE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GARNHUSET ÅSANE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970 898 050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GARNHUSET ÅSANE AS</a:t>
            </a:r>
          </a:p>
        </p:txBody>
      </p:sp>
    </p:spTree>
  </p:cSld>
  <p:clrMapOvr>
    <a:masterClrMapping xmlns:a="http://schemas.openxmlformats.org/drawingml/2006/main"/>
  </p:clrMapOvr>
</p:sld>
</file>