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ac38b8b3082449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ef074b224554cdc"/>
  </p:sldMasterIdLst>
  <p:sldIdLst>
    <p:sldId xmlns:r="http://schemas.openxmlformats.org/officeDocument/2006/relationships" id="256" r:id="R8aa1e34181ad48e3"/>
    <p:sldId xmlns:r="http://schemas.openxmlformats.org/officeDocument/2006/relationships" id="257" r:id="Rced97c4af8654c70"/>
    <p:sldId xmlns:r="http://schemas.openxmlformats.org/officeDocument/2006/relationships" id="258" r:id="R66ae87d0b6c34cb7"/>
    <p:sldId xmlns:r="http://schemas.openxmlformats.org/officeDocument/2006/relationships" id="259" r:id="R393bf47513e44394"/>
    <p:sldId xmlns:r="http://schemas.openxmlformats.org/officeDocument/2006/relationships" id="260" r:id="R1fe8f4b526ba43e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ef074b224554cdc" /><Relationship Type="http://schemas.openxmlformats.org/officeDocument/2006/relationships/slide" Target="/ppt/slides/slide1.xml" Id="R8aa1e34181ad48e3" /><Relationship Type="http://schemas.openxmlformats.org/officeDocument/2006/relationships/slide" Target="/ppt/slides/slide2.xml" Id="Rced97c4af8654c70" /><Relationship Type="http://schemas.openxmlformats.org/officeDocument/2006/relationships/slide" Target="/ppt/slides/slide3.xml" Id="R66ae87d0b6c34cb7" /><Relationship Type="http://schemas.openxmlformats.org/officeDocument/2006/relationships/slide" Target="/ppt/slides/slide4.xml" Id="R393bf47513e44394" /><Relationship Type="http://schemas.openxmlformats.org/officeDocument/2006/relationships/slide" Target="/ppt/slides/slide5.xml" Id="R1fe8f4b526ba43e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0684b0611c84bf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76565a9eba4f31" /><Relationship Type="http://schemas.openxmlformats.org/officeDocument/2006/relationships/theme" Target="/ppt/slideMasters/theme/theme1.xml" Id="Rd82548d7338a40f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e76565a9eba4f3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2019d1d7604af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484d845349414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5e433a3757453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775aad07f04b6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31bfc2d363453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BINDERICENTRALEN ØSTFOLD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BINDERICENTRALEN ØSTFOLD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BINDERICENTRALEN ØSTFOLD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BINDERICENTRALEN ØSTFOLD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BINDERICENTRALEN ØSTFOLD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BINDERICENTRALEN ØSTFOLD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970 901 949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BINDERICENTRALEN ØSTFOLD AS</a:t>
            </a:r>
          </a:p>
        </p:txBody>
      </p:sp>
    </p:spTree>
  </p:cSld>
  <p:clrMapOvr>
    <a:masterClrMapping xmlns:a="http://schemas.openxmlformats.org/drawingml/2006/main"/>
  </p:clrMapOvr>
</p:sld>
</file>