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c46bac090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4661e670ce4fef"/>
  </p:sldMasterIdLst>
  <p:sldIdLst>
    <p:sldId xmlns:r="http://schemas.openxmlformats.org/officeDocument/2006/relationships" id="256" r:id="R65ec932abdf64e8e"/>
    <p:sldId xmlns:r="http://schemas.openxmlformats.org/officeDocument/2006/relationships" id="257" r:id="R7212e017bd1f4487"/>
    <p:sldId xmlns:r="http://schemas.openxmlformats.org/officeDocument/2006/relationships" id="258" r:id="R1314d7bb2871453c"/>
    <p:sldId xmlns:r="http://schemas.openxmlformats.org/officeDocument/2006/relationships" id="259" r:id="Rf3eb6b628fbe4c7b"/>
    <p:sldId xmlns:r="http://schemas.openxmlformats.org/officeDocument/2006/relationships" id="260" r:id="Rd3750e6696684974"/>
    <p:sldId xmlns:r="http://schemas.openxmlformats.org/officeDocument/2006/relationships" id="261" r:id="Rf5a07883c567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661e670ce4fef" /><Relationship Type="http://schemas.openxmlformats.org/officeDocument/2006/relationships/slide" Target="/ppt/slides/slide1.xml" Id="R65ec932abdf64e8e" /><Relationship Type="http://schemas.openxmlformats.org/officeDocument/2006/relationships/slide" Target="/ppt/slides/slide2.xml" Id="R7212e017bd1f4487" /><Relationship Type="http://schemas.openxmlformats.org/officeDocument/2006/relationships/slide" Target="/ppt/slides/slide3.xml" Id="R1314d7bb2871453c" /><Relationship Type="http://schemas.openxmlformats.org/officeDocument/2006/relationships/slide" Target="/ppt/slides/slide4.xml" Id="Rf3eb6b628fbe4c7b" /><Relationship Type="http://schemas.openxmlformats.org/officeDocument/2006/relationships/slide" Target="/ppt/slides/slide5.xml" Id="Rd3750e6696684974" /><Relationship Type="http://schemas.openxmlformats.org/officeDocument/2006/relationships/slide" Target="/ppt/slides/slide6.xml" Id="Rf5a07883c567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ae27b498b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6efd3784d4cc2" /><Relationship Type="http://schemas.openxmlformats.org/officeDocument/2006/relationships/theme" Target="/ppt/slideMasters/theme/theme1.xml" Id="Raef1aaacc894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06efd3784d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c3d27738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f5d3eefd04f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6bc65ad34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017f10a23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a0c0fd8b9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dd71598d74c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INSTITUTT FOR KOMPETANSEUTVIKLING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