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37b592a314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f0ccab4c3465b"/>
  </p:sldMasterIdLst>
  <p:sldIdLst>
    <p:sldId xmlns:r="http://schemas.openxmlformats.org/officeDocument/2006/relationships" id="256" r:id="Refb60350552f4605"/>
    <p:sldId xmlns:r="http://schemas.openxmlformats.org/officeDocument/2006/relationships" id="257" r:id="Rbef1a0d88aa043ef"/>
    <p:sldId xmlns:r="http://schemas.openxmlformats.org/officeDocument/2006/relationships" id="258" r:id="Re74343196d504e07"/>
    <p:sldId xmlns:r="http://schemas.openxmlformats.org/officeDocument/2006/relationships" id="259" r:id="R6a8a28c362844a2c"/>
    <p:sldId xmlns:r="http://schemas.openxmlformats.org/officeDocument/2006/relationships" id="260" r:id="R5e60b6d2c6374d1f"/>
    <p:sldId xmlns:r="http://schemas.openxmlformats.org/officeDocument/2006/relationships" id="261" r:id="Re55f2662c9bb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f0ccab4c3465b" /><Relationship Type="http://schemas.openxmlformats.org/officeDocument/2006/relationships/slide" Target="/ppt/slides/slide1.xml" Id="Refb60350552f4605" /><Relationship Type="http://schemas.openxmlformats.org/officeDocument/2006/relationships/slide" Target="/ppt/slides/slide2.xml" Id="Rbef1a0d88aa043ef" /><Relationship Type="http://schemas.openxmlformats.org/officeDocument/2006/relationships/slide" Target="/ppt/slides/slide3.xml" Id="Re74343196d504e07" /><Relationship Type="http://schemas.openxmlformats.org/officeDocument/2006/relationships/slide" Target="/ppt/slides/slide4.xml" Id="R6a8a28c362844a2c" /><Relationship Type="http://schemas.openxmlformats.org/officeDocument/2006/relationships/slide" Target="/ppt/slides/slide5.xml" Id="R5e60b6d2c6374d1f" /><Relationship Type="http://schemas.openxmlformats.org/officeDocument/2006/relationships/slide" Target="/ppt/slides/slide6.xml" Id="Re55f2662c9bb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346e48d9e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74027f7864782" /><Relationship Type="http://schemas.openxmlformats.org/officeDocument/2006/relationships/theme" Target="/ppt/slideMasters/theme/theme1.xml" Id="R5cb5667e5a45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374027f78647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93efcaf9f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3e5c17dd748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b6149d3ea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81cd2758e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0bb6f89f6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38867ac9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INSTITUTT FOR KOMPETANSEUTVIKLING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 FOR KOMPETANSEUTVIKLING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 FOR  –  94,4 %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BORGE-ANDERSEN BERIT F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INSTITUTT FOR KOMPETANSEUTVIKLING AS</a:t>
            </a:r>
          </a:p>
        </p:txBody>
      </p:sp>
    </p:spTree>
  </p:cSld>
  <p:clrMapOvr>
    <a:masterClrMapping xmlns:a="http://schemas.openxmlformats.org/drawingml/2006/main"/>
  </p:clrMapOvr>
</p:sld>
</file>