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2cba0c902d4c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18cbf723cc4676"/>
  </p:sldMasterIdLst>
  <p:sldIdLst>
    <p:sldId xmlns:r="http://schemas.openxmlformats.org/officeDocument/2006/relationships" id="256" r:id="Re56129fc7a41413a"/>
    <p:sldId xmlns:r="http://schemas.openxmlformats.org/officeDocument/2006/relationships" id="257" r:id="R9246a70e815248a1"/>
    <p:sldId xmlns:r="http://schemas.openxmlformats.org/officeDocument/2006/relationships" id="258" r:id="R3353e821eff54cdf"/>
    <p:sldId xmlns:r="http://schemas.openxmlformats.org/officeDocument/2006/relationships" id="259" r:id="R2d861a8eed1e44c8"/>
    <p:sldId xmlns:r="http://schemas.openxmlformats.org/officeDocument/2006/relationships" id="260" r:id="R7c97f21c65d5493f"/>
    <p:sldId xmlns:r="http://schemas.openxmlformats.org/officeDocument/2006/relationships" id="261" r:id="Rc381338be5f544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8cbf723cc4676" /><Relationship Type="http://schemas.openxmlformats.org/officeDocument/2006/relationships/slide" Target="/ppt/slides/slide1.xml" Id="Re56129fc7a41413a" /><Relationship Type="http://schemas.openxmlformats.org/officeDocument/2006/relationships/slide" Target="/ppt/slides/slide2.xml" Id="R9246a70e815248a1" /><Relationship Type="http://schemas.openxmlformats.org/officeDocument/2006/relationships/slide" Target="/ppt/slides/slide3.xml" Id="R3353e821eff54cdf" /><Relationship Type="http://schemas.openxmlformats.org/officeDocument/2006/relationships/slide" Target="/ppt/slides/slide4.xml" Id="R2d861a8eed1e44c8" /><Relationship Type="http://schemas.openxmlformats.org/officeDocument/2006/relationships/slide" Target="/ppt/slides/slide5.xml" Id="R7c97f21c65d5493f" /><Relationship Type="http://schemas.openxmlformats.org/officeDocument/2006/relationships/slide" Target="/ppt/slides/slide6.xml" Id="Rc381338be5f544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3815561b84d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83b667ddf4596" /><Relationship Type="http://schemas.openxmlformats.org/officeDocument/2006/relationships/theme" Target="/ppt/slideMasters/theme/theme1.xml" Id="R17003e28c83845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a83b667ddf45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e152a503842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066cb3f714b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95bf02858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968373aa349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608f4b1dd4d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c6e5669fd47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NORD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firmapost@berg-hammervik.no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970 904 492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