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645bfdd67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cf2ba42964b0c"/>
  </p:sldMasterIdLst>
  <p:sldIdLst>
    <p:sldId xmlns:r="http://schemas.openxmlformats.org/officeDocument/2006/relationships" id="256" r:id="Rd06e062291fa4d11"/>
    <p:sldId xmlns:r="http://schemas.openxmlformats.org/officeDocument/2006/relationships" id="257" r:id="Rbce9239999434b1b"/>
    <p:sldId xmlns:r="http://schemas.openxmlformats.org/officeDocument/2006/relationships" id="258" r:id="R5e479a0f3ab04e48"/>
    <p:sldId xmlns:r="http://schemas.openxmlformats.org/officeDocument/2006/relationships" id="259" r:id="R73b5e8b2611c4acb"/>
    <p:sldId xmlns:r="http://schemas.openxmlformats.org/officeDocument/2006/relationships" id="260" r:id="R9d9f0d594a2044d1"/>
    <p:sldId xmlns:r="http://schemas.openxmlformats.org/officeDocument/2006/relationships" id="261" r:id="R557fa0d6d3c740ea"/>
    <p:sldId xmlns:r="http://schemas.openxmlformats.org/officeDocument/2006/relationships" id="262" r:id="Rf196b80c7ec9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cf2ba42964b0c" /><Relationship Type="http://schemas.openxmlformats.org/officeDocument/2006/relationships/slide" Target="/ppt/slides/slide1.xml" Id="Rd06e062291fa4d11" /><Relationship Type="http://schemas.openxmlformats.org/officeDocument/2006/relationships/slide" Target="/ppt/slides/slide2.xml" Id="Rbce9239999434b1b" /><Relationship Type="http://schemas.openxmlformats.org/officeDocument/2006/relationships/slide" Target="/ppt/slides/slide3.xml" Id="R5e479a0f3ab04e48" /><Relationship Type="http://schemas.openxmlformats.org/officeDocument/2006/relationships/slide" Target="/ppt/slides/slide4.xml" Id="R73b5e8b2611c4acb" /><Relationship Type="http://schemas.openxmlformats.org/officeDocument/2006/relationships/slide" Target="/ppt/slides/slide5.xml" Id="R9d9f0d594a2044d1" /><Relationship Type="http://schemas.openxmlformats.org/officeDocument/2006/relationships/slide" Target="/ppt/slides/slide6.xml" Id="R557fa0d6d3c740ea" /><Relationship Type="http://schemas.openxmlformats.org/officeDocument/2006/relationships/slide" Target="/ppt/slides/slide7.xml" Id="Rf196b80c7ec9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01c487eae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5e6178f354405" /><Relationship Type="http://schemas.openxmlformats.org/officeDocument/2006/relationships/theme" Target="/ppt/slideMasters/theme/theme1.xml" Id="R8c2cdf0a0a7f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5e6178f35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3eb5ebab1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9816e8107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a6e596884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cd65fe9b14b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a2d5eedcb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f2acad16f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bd813641d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