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98c6f6834744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f57e67f3d457a"/>
  </p:sldMasterIdLst>
  <p:sldIdLst>
    <p:sldId xmlns:r="http://schemas.openxmlformats.org/officeDocument/2006/relationships" id="256" r:id="R6eef0637033644fa"/>
    <p:sldId xmlns:r="http://schemas.openxmlformats.org/officeDocument/2006/relationships" id="257" r:id="Rab7b9e45b26242a0"/>
    <p:sldId xmlns:r="http://schemas.openxmlformats.org/officeDocument/2006/relationships" id="258" r:id="Rad59e249ff394ffb"/>
    <p:sldId xmlns:r="http://schemas.openxmlformats.org/officeDocument/2006/relationships" id="259" r:id="R672e544aa06943c6"/>
    <p:sldId xmlns:r="http://schemas.openxmlformats.org/officeDocument/2006/relationships" id="260" r:id="Rb9189d5cda914a35"/>
    <p:sldId xmlns:r="http://schemas.openxmlformats.org/officeDocument/2006/relationships" id="261" r:id="R65d823fbf2e14859"/>
    <p:sldId xmlns:r="http://schemas.openxmlformats.org/officeDocument/2006/relationships" id="262" r:id="R1514c78d6caa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f57e67f3d457a" /><Relationship Type="http://schemas.openxmlformats.org/officeDocument/2006/relationships/slide" Target="/ppt/slides/slide1.xml" Id="R6eef0637033644fa" /><Relationship Type="http://schemas.openxmlformats.org/officeDocument/2006/relationships/slide" Target="/ppt/slides/slide2.xml" Id="Rab7b9e45b26242a0" /><Relationship Type="http://schemas.openxmlformats.org/officeDocument/2006/relationships/slide" Target="/ppt/slides/slide3.xml" Id="Rad59e249ff394ffb" /><Relationship Type="http://schemas.openxmlformats.org/officeDocument/2006/relationships/slide" Target="/ppt/slides/slide4.xml" Id="R672e544aa06943c6" /><Relationship Type="http://schemas.openxmlformats.org/officeDocument/2006/relationships/slide" Target="/ppt/slides/slide5.xml" Id="Rb9189d5cda914a35" /><Relationship Type="http://schemas.openxmlformats.org/officeDocument/2006/relationships/slide" Target="/ppt/slides/slide6.xml" Id="R65d823fbf2e14859" /><Relationship Type="http://schemas.openxmlformats.org/officeDocument/2006/relationships/slide" Target="/ppt/slides/slide7.xml" Id="R1514c78d6caa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0e5386ea8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28432084140c8" /><Relationship Type="http://schemas.openxmlformats.org/officeDocument/2006/relationships/theme" Target="/ppt/slideMasters/theme/theme1.xml" Id="Rf985528eb9e743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028432084140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83f459ead4f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612666c0e4e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c2fde4b0b40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9b5a73e5746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fe328bd6540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3a090c6ea4f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238ec89624c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KJM INVEST MOLDE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KJM INVEST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KJM INVEST MOLDE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KJM INVEST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KJM INVEST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KJM INVEST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293 785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736 793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KJM INVEST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LANGLI KJELL HARALD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KJM INVEST MOLDE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970 913 076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KJM INVEST MOLDE AS</a:t>
            </a:r>
          </a:p>
        </p:txBody>
      </p:sp>
    </p:spTree>
  </p:cSld>
  <p:clrMapOvr>
    <a:masterClrMapping xmlns:a="http://schemas.openxmlformats.org/drawingml/2006/main"/>
  </p:clrMapOvr>
</p:sld>
</file>