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854b7bb11b43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dbba3e997449c8"/>
  </p:sldMasterIdLst>
  <p:sldIdLst>
    <p:sldId xmlns:r="http://schemas.openxmlformats.org/officeDocument/2006/relationships" id="256" r:id="R8dc8528a1b594508"/>
    <p:sldId xmlns:r="http://schemas.openxmlformats.org/officeDocument/2006/relationships" id="257" r:id="R9e4aa2f548e94d29"/>
    <p:sldId xmlns:r="http://schemas.openxmlformats.org/officeDocument/2006/relationships" id="258" r:id="Rb07322e96999446e"/>
    <p:sldId xmlns:r="http://schemas.openxmlformats.org/officeDocument/2006/relationships" id="259" r:id="Rae320a60dc284842"/>
    <p:sldId xmlns:r="http://schemas.openxmlformats.org/officeDocument/2006/relationships" id="260" r:id="R3ab2965a9ee64d30"/>
    <p:sldId xmlns:r="http://schemas.openxmlformats.org/officeDocument/2006/relationships" id="261" r:id="R0cd49ebd4c9e465c"/>
    <p:sldId xmlns:r="http://schemas.openxmlformats.org/officeDocument/2006/relationships" id="262" r:id="Rfbc4552dbacf4a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dbba3e997449c8" /><Relationship Type="http://schemas.openxmlformats.org/officeDocument/2006/relationships/slide" Target="/ppt/slides/slide1.xml" Id="R8dc8528a1b594508" /><Relationship Type="http://schemas.openxmlformats.org/officeDocument/2006/relationships/slide" Target="/ppt/slides/slide2.xml" Id="R9e4aa2f548e94d29" /><Relationship Type="http://schemas.openxmlformats.org/officeDocument/2006/relationships/slide" Target="/ppt/slides/slide3.xml" Id="Rb07322e96999446e" /><Relationship Type="http://schemas.openxmlformats.org/officeDocument/2006/relationships/slide" Target="/ppt/slides/slide4.xml" Id="Rae320a60dc284842" /><Relationship Type="http://schemas.openxmlformats.org/officeDocument/2006/relationships/slide" Target="/ppt/slides/slide5.xml" Id="R3ab2965a9ee64d30" /><Relationship Type="http://schemas.openxmlformats.org/officeDocument/2006/relationships/slide" Target="/ppt/slides/slide6.xml" Id="R0cd49ebd4c9e465c" /><Relationship Type="http://schemas.openxmlformats.org/officeDocument/2006/relationships/slide" Target="/ppt/slides/slide7.xml" Id="Rfbc4552dbacf4a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43eaf764c94b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22932c7a0b4b26" /><Relationship Type="http://schemas.openxmlformats.org/officeDocument/2006/relationships/theme" Target="/ppt/slideMasters/theme/theme1.xml" Id="Rd1e8e2e9c75744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22932c7a0b4b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c39112e56d45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17686cc7e94d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50c7c934e34d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71cbcfbab346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19ecb77f814d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bf7edcc3d243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92fc9c2de544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FJELLDAL BILUTLEIE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FJELLDAL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FJELLDAL BILUTLEIE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FJELLDAL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FJELLDAL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FJELLDAL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104 648 080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833 602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−1 487 525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5 718 191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49 644 698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FJELLDAL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FJELLDAL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FJELLDAL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3510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12 03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970 915 834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FJELLDAL BILUTLEIE AS</a:t>
            </a:r>
          </a:p>
        </p:txBody>
      </p:sp>
    </p:spTree>
  </p:cSld>
  <p:clrMapOvr>
    <a:masterClrMapping xmlns:a="http://schemas.openxmlformats.org/drawingml/2006/main"/>
  </p:clrMapOvr>
</p:sld>
</file>