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6cc8df55b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490c0b5d446d5"/>
  </p:sldMasterIdLst>
  <p:sldIdLst>
    <p:sldId xmlns:r="http://schemas.openxmlformats.org/officeDocument/2006/relationships" id="256" r:id="R2f75f41b4dce4036"/>
    <p:sldId xmlns:r="http://schemas.openxmlformats.org/officeDocument/2006/relationships" id="257" r:id="Rdf6fe2605e994ac3"/>
    <p:sldId xmlns:r="http://schemas.openxmlformats.org/officeDocument/2006/relationships" id="258" r:id="R192056c8b9974f9b"/>
    <p:sldId xmlns:r="http://schemas.openxmlformats.org/officeDocument/2006/relationships" id="259" r:id="Rcc2aed84fa794fae"/>
    <p:sldId xmlns:r="http://schemas.openxmlformats.org/officeDocument/2006/relationships" id="260" r:id="R89d3bdce3a6e4975"/>
    <p:sldId xmlns:r="http://schemas.openxmlformats.org/officeDocument/2006/relationships" id="261" r:id="R37507b481ff54a1e"/>
    <p:sldId xmlns:r="http://schemas.openxmlformats.org/officeDocument/2006/relationships" id="262" r:id="Rc82730646576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490c0b5d446d5" /><Relationship Type="http://schemas.openxmlformats.org/officeDocument/2006/relationships/slide" Target="/ppt/slides/slide1.xml" Id="R2f75f41b4dce4036" /><Relationship Type="http://schemas.openxmlformats.org/officeDocument/2006/relationships/slide" Target="/ppt/slides/slide2.xml" Id="Rdf6fe2605e994ac3" /><Relationship Type="http://schemas.openxmlformats.org/officeDocument/2006/relationships/slide" Target="/ppt/slides/slide3.xml" Id="R192056c8b9974f9b" /><Relationship Type="http://schemas.openxmlformats.org/officeDocument/2006/relationships/slide" Target="/ppt/slides/slide4.xml" Id="Rcc2aed84fa794fae" /><Relationship Type="http://schemas.openxmlformats.org/officeDocument/2006/relationships/slide" Target="/ppt/slides/slide5.xml" Id="R89d3bdce3a6e4975" /><Relationship Type="http://schemas.openxmlformats.org/officeDocument/2006/relationships/slide" Target="/ppt/slides/slide6.xml" Id="R37507b481ff54a1e" /><Relationship Type="http://schemas.openxmlformats.org/officeDocument/2006/relationships/slide" Target="/ppt/slides/slide7.xml" Id="Rc82730646576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8d7cc95ed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3a7f96e22416d" /><Relationship Type="http://schemas.openxmlformats.org/officeDocument/2006/relationships/theme" Target="/ppt/slideMasters/theme/theme1.xml" Id="R9ee55c6b3399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3a7f96e22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a7abbab7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d812c63f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eef12e9a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13d6deda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8b68e62a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ee9b21d7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7422e555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