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ad7a84cc7942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487f43f19448ec"/>
  </p:sldMasterIdLst>
  <p:sldIdLst>
    <p:sldId xmlns:r="http://schemas.openxmlformats.org/officeDocument/2006/relationships" id="256" r:id="R20be2a85ebc24742"/>
    <p:sldId xmlns:r="http://schemas.openxmlformats.org/officeDocument/2006/relationships" id="257" r:id="R38928e83853149e2"/>
    <p:sldId xmlns:r="http://schemas.openxmlformats.org/officeDocument/2006/relationships" id="258" r:id="R8e5814228efd4efe"/>
    <p:sldId xmlns:r="http://schemas.openxmlformats.org/officeDocument/2006/relationships" id="259" r:id="R94cd16806e77434d"/>
    <p:sldId xmlns:r="http://schemas.openxmlformats.org/officeDocument/2006/relationships" id="260" r:id="Rd526cf26895d43ad"/>
    <p:sldId xmlns:r="http://schemas.openxmlformats.org/officeDocument/2006/relationships" id="261" r:id="Rae54a784ba324c6b"/>
    <p:sldId xmlns:r="http://schemas.openxmlformats.org/officeDocument/2006/relationships" id="262" r:id="R311d7026b9f941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487f43f19448ec" /><Relationship Type="http://schemas.openxmlformats.org/officeDocument/2006/relationships/slide" Target="/ppt/slides/slide1.xml" Id="R20be2a85ebc24742" /><Relationship Type="http://schemas.openxmlformats.org/officeDocument/2006/relationships/slide" Target="/ppt/slides/slide2.xml" Id="R38928e83853149e2" /><Relationship Type="http://schemas.openxmlformats.org/officeDocument/2006/relationships/slide" Target="/ppt/slides/slide3.xml" Id="R8e5814228efd4efe" /><Relationship Type="http://schemas.openxmlformats.org/officeDocument/2006/relationships/slide" Target="/ppt/slides/slide4.xml" Id="R94cd16806e77434d" /><Relationship Type="http://schemas.openxmlformats.org/officeDocument/2006/relationships/slide" Target="/ppt/slides/slide5.xml" Id="Rd526cf26895d43ad" /><Relationship Type="http://schemas.openxmlformats.org/officeDocument/2006/relationships/slide" Target="/ppt/slides/slide6.xml" Id="Rae54a784ba324c6b" /><Relationship Type="http://schemas.openxmlformats.org/officeDocument/2006/relationships/slide" Target="/ppt/slides/slide7.xml" Id="R311d7026b9f941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21585f37904a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01139907f94f13" /><Relationship Type="http://schemas.openxmlformats.org/officeDocument/2006/relationships/theme" Target="/ppt/slideMasters/theme/theme1.xml" Id="R5127eb02b65442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01139907f94f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0335b135024e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ed9d7722d84e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ef8675c1a44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8b3fd7f2664f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8d6dca988f41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de354bf6d643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34d9dded694a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HUMANEFFECT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HUMANEFFECT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HUMANEFFECT AS ble etablert [år] og holder til i Bøn.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HUMANEFFECT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HUMANEFFECT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HUMANEFFECT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2 669 341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150 885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544 827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HUMANEFFECT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ERIKSEN-DEINOFF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TINA EVA SVEDENBORG ERIKSEN-DEINOFF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HUMANEFFECT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Hagavegen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2073 Bøn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posten@humaneffect.no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www.humaneffect.no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970 920 102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HUMANEFFECT AS</a:t>
            </a:r>
          </a:p>
        </p:txBody>
      </p:sp>
    </p:spTree>
  </p:cSld>
  <p:clrMapOvr>
    <a:masterClrMapping xmlns:a="http://schemas.openxmlformats.org/drawingml/2006/main"/>
  </p:clrMapOvr>
</p:sld>
</file>