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8531dd000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8d6f201024cac"/>
  </p:sldMasterIdLst>
  <p:sldIdLst>
    <p:sldId xmlns:r="http://schemas.openxmlformats.org/officeDocument/2006/relationships" id="256" r:id="Ra8f870b446b540bd"/>
    <p:sldId xmlns:r="http://schemas.openxmlformats.org/officeDocument/2006/relationships" id="257" r:id="R304534125cd949ad"/>
    <p:sldId xmlns:r="http://schemas.openxmlformats.org/officeDocument/2006/relationships" id="258" r:id="Rb628289eb6d6454d"/>
    <p:sldId xmlns:r="http://schemas.openxmlformats.org/officeDocument/2006/relationships" id="259" r:id="Raf62069d0d9645ca"/>
    <p:sldId xmlns:r="http://schemas.openxmlformats.org/officeDocument/2006/relationships" id="260" r:id="R815daa32698a4f38"/>
    <p:sldId xmlns:r="http://schemas.openxmlformats.org/officeDocument/2006/relationships" id="261" r:id="Rfc0ae3c570bf49fe"/>
    <p:sldId xmlns:r="http://schemas.openxmlformats.org/officeDocument/2006/relationships" id="262" r:id="R2b0c4ae75365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8d6f201024cac" /><Relationship Type="http://schemas.openxmlformats.org/officeDocument/2006/relationships/slide" Target="/ppt/slides/slide1.xml" Id="Ra8f870b446b540bd" /><Relationship Type="http://schemas.openxmlformats.org/officeDocument/2006/relationships/slide" Target="/ppt/slides/slide2.xml" Id="R304534125cd949ad" /><Relationship Type="http://schemas.openxmlformats.org/officeDocument/2006/relationships/slide" Target="/ppt/slides/slide3.xml" Id="Rb628289eb6d6454d" /><Relationship Type="http://schemas.openxmlformats.org/officeDocument/2006/relationships/slide" Target="/ppt/slides/slide4.xml" Id="Raf62069d0d9645ca" /><Relationship Type="http://schemas.openxmlformats.org/officeDocument/2006/relationships/slide" Target="/ppt/slides/slide5.xml" Id="R815daa32698a4f38" /><Relationship Type="http://schemas.openxmlformats.org/officeDocument/2006/relationships/slide" Target="/ppt/slides/slide6.xml" Id="Rfc0ae3c570bf49fe" /><Relationship Type="http://schemas.openxmlformats.org/officeDocument/2006/relationships/slide" Target="/ppt/slides/slide7.xml" Id="R2b0c4ae75365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e154ff2d1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50d0ea6b4950" /><Relationship Type="http://schemas.openxmlformats.org/officeDocument/2006/relationships/theme" Target="/ppt/slideMasters/theme/theme1.xml" Id="R9396f3a8a41e41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350d0ea6b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7b58e3d69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760633680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9b3678b2b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c377805054a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7167040ee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6e6a003a940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50de27a6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HUS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78 231 587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48 108 494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164 489 924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BRÅTHEN AS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 GRUPPEN AS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Dyrmyrgata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post@pk-hus.no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970 923 845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 HUS AS</a:t>
            </a:r>
          </a:p>
        </p:txBody>
      </p:sp>
    </p:spTree>
  </p:cSld>
  <p:clrMapOvr>
    <a:masterClrMapping xmlns:a="http://schemas.openxmlformats.org/drawingml/2006/main"/>
  </p:clrMapOvr>
</p:sld>
</file>