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8fe365aea4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bff4ce4ac48d2"/>
  </p:sldMasterIdLst>
  <p:sldIdLst>
    <p:sldId xmlns:r="http://schemas.openxmlformats.org/officeDocument/2006/relationships" id="256" r:id="R20fee9bd5e134d9b"/>
    <p:sldId xmlns:r="http://schemas.openxmlformats.org/officeDocument/2006/relationships" id="257" r:id="R4d57a5f35b1648a4"/>
    <p:sldId xmlns:r="http://schemas.openxmlformats.org/officeDocument/2006/relationships" id="258" r:id="R346a11a6bcc6491d"/>
    <p:sldId xmlns:r="http://schemas.openxmlformats.org/officeDocument/2006/relationships" id="259" r:id="R829c100b2cf14752"/>
    <p:sldId xmlns:r="http://schemas.openxmlformats.org/officeDocument/2006/relationships" id="260" r:id="R1d4ed32bb822419b"/>
    <p:sldId xmlns:r="http://schemas.openxmlformats.org/officeDocument/2006/relationships" id="261" r:id="Raf5a11848b89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bff4ce4ac48d2" /><Relationship Type="http://schemas.openxmlformats.org/officeDocument/2006/relationships/slide" Target="/ppt/slides/slide1.xml" Id="R20fee9bd5e134d9b" /><Relationship Type="http://schemas.openxmlformats.org/officeDocument/2006/relationships/slide" Target="/ppt/slides/slide2.xml" Id="R4d57a5f35b1648a4" /><Relationship Type="http://schemas.openxmlformats.org/officeDocument/2006/relationships/slide" Target="/ppt/slides/slide3.xml" Id="R346a11a6bcc6491d" /><Relationship Type="http://schemas.openxmlformats.org/officeDocument/2006/relationships/slide" Target="/ppt/slides/slide4.xml" Id="R829c100b2cf14752" /><Relationship Type="http://schemas.openxmlformats.org/officeDocument/2006/relationships/slide" Target="/ppt/slides/slide5.xml" Id="R1d4ed32bb822419b" /><Relationship Type="http://schemas.openxmlformats.org/officeDocument/2006/relationships/slide" Target="/ppt/slides/slide6.xml" Id="Raf5a11848b89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e50899028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0843eb2b4c62" /><Relationship Type="http://schemas.openxmlformats.org/officeDocument/2006/relationships/theme" Target="/ppt/slideMasters/theme/theme1.xml" Id="R4fdd98c4a1ae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30843eb2b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ef4f08f49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82411098d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a34939c6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6873facfd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c8a69211140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18b5fd1064f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VAKTSERVICE KONGSVINGER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VAKTSERVICE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VAKTSERVICE KONGSVINGER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VAKTSERVICE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VAKTSERVICE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VAKTSERVICE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MELGÅRD ODD ROAR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NOKAS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VAKTSERVICE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VAKTSERVICE KONGSVINGER AS</a:t>
            </a:r>
          </a:p>
        </p:txBody>
      </p:sp>
    </p:spTree>
  </p:cSld>
  <p:clrMapOvr>
    <a:masterClrMapping xmlns:a="http://schemas.openxmlformats.org/drawingml/2006/main"/>
  </p:clrMapOvr>
</p:sld>
</file>