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b77f9c2c7e48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059590480346cd"/>
  </p:sldMasterIdLst>
  <p:sldIdLst>
    <p:sldId xmlns:r="http://schemas.openxmlformats.org/officeDocument/2006/relationships" id="256" r:id="R69b820e824694fb6"/>
    <p:sldId xmlns:r="http://schemas.openxmlformats.org/officeDocument/2006/relationships" id="257" r:id="Rab1b9394794c4dce"/>
    <p:sldId xmlns:r="http://schemas.openxmlformats.org/officeDocument/2006/relationships" id="258" r:id="R9750e5c03cce4b3f"/>
    <p:sldId xmlns:r="http://schemas.openxmlformats.org/officeDocument/2006/relationships" id="259" r:id="Rcc79e01f1d404c26"/>
    <p:sldId xmlns:r="http://schemas.openxmlformats.org/officeDocument/2006/relationships" id="260" r:id="R1ec828c3968143f9"/>
    <p:sldId xmlns:r="http://schemas.openxmlformats.org/officeDocument/2006/relationships" id="261" r:id="R0babc04b90104030"/>
    <p:sldId xmlns:r="http://schemas.openxmlformats.org/officeDocument/2006/relationships" id="262" r:id="Rbb7248d1a20d46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059590480346cd" /><Relationship Type="http://schemas.openxmlformats.org/officeDocument/2006/relationships/slide" Target="/ppt/slides/slide1.xml" Id="R69b820e824694fb6" /><Relationship Type="http://schemas.openxmlformats.org/officeDocument/2006/relationships/slide" Target="/ppt/slides/slide2.xml" Id="Rab1b9394794c4dce" /><Relationship Type="http://schemas.openxmlformats.org/officeDocument/2006/relationships/slide" Target="/ppt/slides/slide3.xml" Id="R9750e5c03cce4b3f" /><Relationship Type="http://schemas.openxmlformats.org/officeDocument/2006/relationships/slide" Target="/ppt/slides/slide4.xml" Id="Rcc79e01f1d404c26" /><Relationship Type="http://schemas.openxmlformats.org/officeDocument/2006/relationships/slide" Target="/ppt/slides/slide5.xml" Id="R1ec828c3968143f9" /><Relationship Type="http://schemas.openxmlformats.org/officeDocument/2006/relationships/slide" Target="/ppt/slides/slide6.xml" Id="R0babc04b90104030" /><Relationship Type="http://schemas.openxmlformats.org/officeDocument/2006/relationships/slide" Target="/ppt/slides/slide7.xml" Id="Rbb7248d1a20d46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2a3ff4c16a4f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9543873d1c432c" /><Relationship Type="http://schemas.openxmlformats.org/officeDocument/2006/relationships/theme" Target="/ppt/slideMasters/theme/theme1.xml" Id="R10f399f0b8bb44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9543873d1c43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5c14c01ab846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06ed5d47bc46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f7dfd94b8140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9923e891864e5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366e8f60534d6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3e5b03afb84fd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4610f1fa0b41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GRØTERUD BULLDOZERLAG ANLEGG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GRØTERUD BULLDOZERLAG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GRØTERUD BULLDOZERLAG ANLEGG AS ble etablert [år] og holder til i Prestfoss.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GRØTERUD BULLDOZERLAG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GRØTERUD BULLDOZERLAG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GRØTERUD BULLDOZERLAG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6 460 579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725 279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647 716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6 719 688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8 131 543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GRØTERUD BULLDOZERLAG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OVE GRØTERUD  –  41,7 %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GRØTERUD  –  38,9 %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GRØTERUD  –  19,4 %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GRØTERUD BULLDOZERLAG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3350 Prestfoss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ovgr@frisurf.no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970 931 813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GRØTERUD BULLDOZERLAG ANLEGG AS</a:t>
            </a:r>
          </a:p>
        </p:txBody>
      </p:sp>
    </p:spTree>
  </p:cSld>
  <p:clrMapOvr>
    <a:masterClrMapping xmlns:a="http://schemas.openxmlformats.org/drawingml/2006/main"/>
  </p:clrMapOvr>
</p:sld>
</file>