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54cef792a24b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b4d29362e64f9b"/>
  </p:sldMasterIdLst>
  <p:sldIdLst>
    <p:sldId xmlns:r="http://schemas.openxmlformats.org/officeDocument/2006/relationships" id="256" r:id="Rdb22523ddc9743c0"/>
    <p:sldId xmlns:r="http://schemas.openxmlformats.org/officeDocument/2006/relationships" id="257" r:id="R0a27f4a81afa48f1"/>
    <p:sldId xmlns:r="http://schemas.openxmlformats.org/officeDocument/2006/relationships" id="258" r:id="R9745b5e0e3d44225"/>
    <p:sldId xmlns:r="http://schemas.openxmlformats.org/officeDocument/2006/relationships" id="259" r:id="Rcbed4d3f284e495a"/>
    <p:sldId xmlns:r="http://schemas.openxmlformats.org/officeDocument/2006/relationships" id="260" r:id="R1ee192dba2d14087"/>
    <p:sldId xmlns:r="http://schemas.openxmlformats.org/officeDocument/2006/relationships" id="261" r:id="R8daa0d80e01646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b4d29362e64f9b" /><Relationship Type="http://schemas.openxmlformats.org/officeDocument/2006/relationships/slide" Target="/ppt/slides/slide1.xml" Id="Rdb22523ddc9743c0" /><Relationship Type="http://schemas.openxmlformats.org/officeDocument/2006/relationships/slide" Target="/ppt/slides/slide2.xml" Id="R0a27f4a81afa48f1" /><Relationship Type="http://schemas.openxmlformats.org/officeDocument/2006/relationships/slide" Target="/ppt/slides/slide3.xml" Id="R9745b5e0e3d44225" /><Relationship Type="http://schemas.openxmlformats.org/officeDocument/2006/relationships/slide" Target="/ppt/slides/slide4.xml" Id="Rcbed4d3f284e495a" /><Relationship Type="http://schemas.openxmlformats.org/officeDocument/2006/relationships/slide" Target="/ppt/slides/slide5.xml" Id="R1ee192dba2d14087" /><Relationship Type="http://schemas.openxmlformats.org/officeDocument/2006/relationships/slide" Target="/ppt/slides/slide6.xml" Id="R8daa0d80e01646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5a3d3d51e748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1c72e609445e4" /><Relationship Type="http://schemas.openxmlformats.org/officeDocument/2006/relationships/theme" Target="/ppt/slideMasters/theme/theme1.xml" Id="R963bc2ecf8084d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e1c72e609445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54f67f4c847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f35ba2ce94d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3d4c8c07b41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3944d65444c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03617d8d448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534a2f7184b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IGLAND GARASJEN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IGLAND GARASJEN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IGLAND GARASJEN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IGLAND GARASJEN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IGLAND GARASJEN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IGLAND GARASJEN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OPTIMERA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IGLAND GARASJEN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Reddalsveien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4886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25 70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post@igland.no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970 953 302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IGLAND GARASJEN AS</a:t>
            </a:r>
          </a:p>
        </p:txBody>
      </p:sp>
    </p:spTree>
  </p:cSld>
  <p:clrMapOvr>
    <a:masterClrMapping xmlns:a="http://schemas.openxmlformats.org/drawingml/2006/main"/>
  </p:clrMapOvr>
</p:sld>
</file>