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b807dec26541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81f0e80db746df"/>
  </p:sldMasterIdLst>
  <p:sldIdLst>
    <p:sldId xmlns:r="http://schemas.openxmlformats.org/officeDocument/2006/relationships" id="256" r:id="Rebac5f37e2fb4a0d"/>
    <p:sldId xmlns:r="http://schemas.openxmlformats.org/officeDocument/2006/relationships" id="257" r:id="R85357d2f3b804cdc"/>
    <p:sldId xmlns:r="http://schemas.openxmlformats.org/officeDocument/2006/relationships" id="258" r:id="R29f9303277174e7b"/>
    <p:sldId xmlns:r="http://schemas.openxmlformats.org/officeDocument/2006/relationships" id="259" r:id="R68ea2906825c4497"/>
    <p:sldId xmlns:r="http://schemas.openxmlformats.org/officeDocument/2006/relationships" id="260" r:id="R432f1b97bbd34c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81f0e80db746df" /><Relationship Type="http://schemas.openxmlformats.org/officeDocument/2006/relationships/slide" Target="/ppt/slides/slide1.xml" Id="Rebac5f37e2fb4a0d" /><Relationship Type="http://schemas.openxmlformats.org/officeDocument/2006/relationships/slide" Target="/ppt/slides/slide2.xml" Id="R85357d2f3b804cdc" /><Relationship Type="http://schemas.openxmlformats.org/officeDocument/2006/relationships/slide" Target="/ppt/slides/slide3.xml" Id="R29f9303277174e7b" /><Relationship Type="http://schemas.openxmlformats.org/officeDocument/2006/relationships/slide" Target="/ppt/slides/slide4.xml" Id="R68ea2906825c4497" /><Relationship Type="http://schemas.openxmlformats.org/officeDocument/2006/relationships/slide" Target="/ppt/slides/slide5.xml" Id="R432f1b97bbd34c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538b44d5d64f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2aa5f41164567" /><Relationship Type="http://schemas.openxmlformats.org/officeDocument/2006/relationships/theme" Target="/ppt/slideMasters/theme/theme1.xml" Id="Rb16b75e2009841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b2aa5f411645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faa35cc1149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aad0f816443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656d02bdc40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cade774cc49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60b589c9941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NORGE SELEKTIV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SELEKTIV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DNB NORGE SELEKTIV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SELEKTIV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SELEKTIV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SELEKTIV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fond@dnb.no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www.dnb.no/fond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970 953 442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SELEKTIV</a:t>
            </a:r>
          </a:p>
        </p:txBody>
      </p:sp>
    </p:spTree>
  </p:cSld>
  <p:clrMapOvr>
    <a:masterClrMapping xmlns:a="http://schemas.openxmlformats.org/drawingml/2006/main"/>
  </p:clrMapOvr>
</p:sld>
</file>