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5d9f65680943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149a64f8974df2"/>
  </p:sldMasterIdLst>
  <p:sldIdLst>
    <p:sldId xmlns:r="http://schemas.openxmlformats.org/officeDocument/2006/relationships" id="256" r:id="R71275d3d4d564151"/>
    <p:sldId xmlns:r="http://schemas.openxmlformats.org/officeDocument/2006/relationships" id="257" r:id="Rb24eda29d41b4ff4"/>
    <p:sldId xmlns:r="http://schemas.openxmlformats.org/officeDocument/2006/relationships" id="258" r:id="R51a10825440e46a2"/>
    <p:sldId xmlns:r="http://schemas.openxmlformats.org/officeDocument/2006/relationships" id="259" r:id="Re6b6612d3b184613"/>
    <p:sldId xmlns:r="http://schemas.openxmlformats.org/officeDocument/2006/relationships" id="260" r:id="R1c2ae10af56b4b6f"/>
    <p:sldId xmlns:r="http://schemas.openxmlformats.org/officeDocument/2006/relationships" id="261" r:id="R5f755c5771d549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149a64f8974df2" /><Relationship Type="http://schemas.openxmlformats.org/officeDocument/2006/relationships/slide" Target="/ppt/slides/slide1.xml" Id="R71275d3d4d564151" /><Relationship Type="http://schemas.openxmlformats.org/officeDocument/2006/relationships/slide" Target="/ppt/slides/slide2.xml" Id="Rb24eda29d41b4ff4" /><Relationship Type="http://schemas.openxmlformats.org/officeDocument/2006/relationships/slide" Target="/ppt/slides/slide3.xml" Id="R51a10825440e46a2" /><Relationship Type="http://schemas.openxmlformats.org/officeDocument/2006/relationships/slide" Target="/ppt/slides/slide4.xml" Id="Re6b6612d3b184613" /><Relationship Type="http://schemas.openxmlformats.org/officeDocument/2006/relationships/slide" Target="/ppt/slides/slide5.xml" Id="R1c2ae10af56b4b6f" /><Relationship Type="http://schemas.openxmlformats.org/officeDocument/2006/relationships/slide" Target="/ppt/slides/slide6.xml" Id="R5f755c5771d549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d0668b599743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a242caeb44fe7" /><Relationship Type="http://schemas.openxmlformats.org/officeDocument/2006/relationships/theme" Target="/ppt/slideMasters/theme/theme1.xml" Id="R16ca248d3dfb4b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0a242caeb44f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c8da20a0745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83e290ceb49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776e11feb43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f9a4a60e844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2fdc1068446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0783f13674d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TROLLHØGDA TURISTSENTER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TROLLHØGDA TURISTSENTER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TROLLHØGDA TURISTSENTER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TROLLHØGDA TURISTSENTER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TROLLHØGDA TURISTSENTER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TROLLHØGDA TURISTSENTER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ANDERSEN GUNNAR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TROLLHØGDA TURISTSENTER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970 954 791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TROLLHØGDA TURISTSENTER AS</a:t>
            </a:r>
          </a:p>
        </p:txBody>
      </p:sp>
    </p:spTree>
  </p:cSld>
  <p:clrMapOvr>
    <a:masterClrMapping xmlns:a="http://schemas.openxmlformats.org/drawingml/2006/main"/>
  </p:clrMapOvr>
</p:sld>
</file>