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b4f4991677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125ce00d84604"/>
  </p:sldMasterIdLst>
  <p:sldIdLst>
    <p:sldId xmlns:r="http://schemas.openxmlformats.org/officeDocument/2006/relationships" id="256" r:id="Rcd0767ae8f0c4dcb"/>
    <p:sldId xmlns:r="http://schemas.openxmlformats.org/officeDocument/2006/relationships" id="257" r:id="R4d69f3b8cb2e4aa6"/>
    <p:sldId xmlns:r="http://schemas.openxmlformats.org/officeDocument/2006/relationships" id="258" r:id="Rfdea9f41c9a84078"/>
    <p:sldId xmlns:r="http://schemas.openxmlformats.org/officeDocument/2006/relationships" id="259" r:id="R3ffeb190f9764070"/>
    <p:sldId xmlns:r="http://schemas.openxmlformats.org/officeDocument/2006/relationships" id="260" r:id="R8647ebee2d4b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125ce00d84604" /><Relationship Type="http://schemas.openxmlformats.org/officeDocument/2006/relationships/slide" Target="/ppt/slides/slide1.xml" Id="Rcd0767ae8f0c4dcb" /><Relationship Type="http://schemas.openxmlformats.org/officeDocument/2006/relationships/slide" Target="/ppt/slides/slide2.xml" Id="R4d69f3b8cb2e4aa6" /><Relationship Type="http://schemas.openxmlformats.org/officeDocument/2006/relationships/slide" Target="/ppt/slides/slide3.xml" Id="Rfdea9f41c9a84078" /><Relationship Type="http://schemas.openxmlformats.org/officeDocument/2006/relationships/slide" Target="/ppt/slides/slide4.xml" Id="R3ffeb190f9764070" /><Relationship Type="http://schemas.openxmlformats.org/officeDocument/2006/relationships/slide" Target="/ppt/slides/slide5.xml" Id="R8647ebee2d4b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0b50d8b0a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5c48af4234d81" /><Relationship Type="http://schemas.openxmlformats.org/officeDocument/2006/relationships/theme" Target="/ppt/slideMasters/theme/theme1.xml" Id="Rffcd90140bbe4c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5c48af423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de3c46c60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e1ed1b8d7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c27e33e27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4d953c7bf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d3b1cb14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