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14d345469d45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bdc15d5c8d48d4"/>
  </p:sldMasterIdLst>
  <p:sldIdLst>
    <p:sldId xmlns:r="http://schemas.openxmlformats.org/officeDocument/2006/relationships" id="256" r:id="R12134f2ccd1b4aae"/>
    <p:sldId xmlns:r="http://schemas.openxmlformats.org/officeDocument/2006/relationships" id="257" r:id="Rb4a4c251c20548a0"/>
    <p:sldId xmlns:r="http://schemas.openxmlformats.org/officeDocument/2006/relationships" id="258" r:id="Rb72bb58db5a74729"/>
    <p:sldId xmlns:r="http://schemas.openxmlformats.org/officeDocument/2006/relationships" id="259" r:id="Rf084f5212b634c47"/>
    <p:sldId xmlns:r="http://schemas.openxmlformats.org/officeDocument/2006/relationships" id="260" r:id="Rb3d63162a7f549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bdc15d5c8d48d4" /><Relationship Type="http://schemas.openxmlformats.org/officeDocument/2006/relationships/slide" Target="/ppt/slides/slide1.xml" Id="R12134f2ccd1b4aae" /><Relationship Type="http://schemas.openxmlformats.org/officeDocument/2006/relationships/slide" Target="/ppt/slides/slide2.xml" Id="Rb4a4c251c20548a0" /><Relationship Type="http://schemas.openxmlformats.org/officeDocument/2006/relationships/slide" Target="/ppt/slides/slide3.xml" Id="Rb72bb58db5a74729" /><Relationship Type="http://schemas.openxmlformats.org/officeDocument/2006/relationships/slide" Target="/ppt/slides/slide4.xml" Id="Rf084f5212b634c47" /><Relationship Type="http://schemas.openxmlformats.org/officeDocument/2006/relationships/slide" Target="/ppt/slides/slide5.xml" Id="Rb3d63162a7f549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cf589580f542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71224316e4202" /><Relationship Type="http://schemas.openxmlformats.org/officeDocument/2006/relationships/theme" Target="/ppt/slideMasters/theme/theme1.xml" Id="R365287466b3f4b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071224316e42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82b0459db41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745b752e44c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6c2b4dd7a4b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e7e9b583745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aa55394eb4d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FORSVARETS FORSKNINGSINSTITUTT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FORSVARETS FORSKNINGSINSTITUTT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FORSVARETS FORSKNINGSINSTITUTT ble etablert [år] og holder til i Kjeller.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FORSVARETS FORSKNINGSINSTITUTT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FORSVARETS FORSKNINGSINSTITUTT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FORSVARETS FORSKNINGSINSTITUTT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Instituttveien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2007 Kjeller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80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tove-kristin.johansen@ffi.no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www.ffi.no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970 963 340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FORSVARETS FORSKNINGSINSTITUTT</a:t>
            </a:r>
          </a:p>
        </p:txBody>
      </p:sp>
    </p:spTree>
  </p:cSld>
  <p:clrMapOvr>
    <a:masterClrMapping xmlns:a="http://schemas.openxmlformats.org/drawingml/2006/main"/>
  </p:clrMapOvr>
</p:sld>
</file>