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a36af5533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96afc5cc249c5"/>
  </p:sldMasterIdLst>
  <p:sldIdLst>
    <p:sldId xmlns:r="http://schemas.openxmlformats.org/officeDocument/2006/relationships" id="256" r:id="Rdfa7f5a418b04ca5"/>
    <p:sldId xmlns:r="http://schemas.openxmlformats.org/officeDocument/2006/relationships" id="257" r:id="Rae7b91e736bb4b82"/>
    <p:sldId xmlns:r="http://schemas.openxmlformats.org/officeDocument/2006/relationships" id="258" r:id="R7804907466d844da"/>
    <p:sldId xmlns:r="http://schemas.openxmlformats.org/officeDocument/2006/relationships" id="259" r:id="R59263d8c11694eb5"/>
    <p:sldId xmlns:r="http://schemas.openxmlformats.org/officeDocument/2006/relationships" id="260" r:id="Rdcc3b2b8d3df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96afc5cc249c5" /><Relationship Type="http://schemas.openxmlformats.org/officeDocument/2006/relationships/slide" Target="/ppt/slides/slide1.xml" Id="Rdfa7f5a418b04ca5" /><Relationship Type="http://schemas.openxmlformats.org/officeDocument/2006/relationships/slide" Target="/ppt/slides/slide2.xml" Id="Rae7b91e736bb4b82" /><Relationship Type="http://schemas.openxmlformats.org/officeDocument/2006/relationships/slide" Target="/ppt/slides/slide3.xml" Id="R7804907466d844da" /><Relationship Type="http://schemas.openxmlformats.org/officeDocument/2006/relationships/slide" Target="/ppt/slides/slide4.xml" Id="R59263d8c11694eb5" /><Relationship Type="http://schemas.openxmlformats.org/officeDocument/2006/relationships/slide" Target="/ppt/slides/slide5.xml" Id="Rdcc3b2b8d3df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b2e593c15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f84b1bd6445dc" /><Relationship Type="http://schemas.openxmlformats.org/officeDocument/2006/relationships/theme" Target="/ppt/slideMasters/theme/theme1.xml" Id="R3d241a621605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f84b1bd64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5ff705bd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ccd8b9e1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5aa9b897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fb56ecbf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9cf5926c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 VANN/KLOAKK-RENOVASJ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