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c426ff508247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83dec3bec4d34"/>
  </p:sldMasterIdLst>
  <p:sldIdLst>
    <p:sldId xmlns:r="http://schemas.openxmlformats.org/officeDocument/2006/relationships" id="256" r:id="R60f704c30be94392"/>
    <p:sldId xmlns:r="http://schemas.openxmlformats.org/officeDocument/2006/relationships" id="257" r:id="Raa94a9c5c1574699"/>
    <p:sldId xmlns:r="http://schemas.openxmlformats.org/officeDocument/2006/relationships" id="258" r:id="R77fa280e5fe14292"/>
    <p:sldId xmlns:r="http://schemas.openxmlformats.org/officeDocument/2006/relationships" id="259" r:id="Rcba6c3cdd1d14a63"/>
    <p:sldId xmlns:r="http://schemas.openxmlformats.org/officeDocument/2006/relationships" id="260" r:id="R7c10ab15ad4b4b90"/>
    <p:sldId xmlns:r="http://schemas.openxmlformats.org/officeDocument/2006/relationships" id="261" r:id="Rba872d0b83c348e9"/>
    <p:sldId xmlns:r="http://schemas.openxmlformats.org/officeDocument/2006/relationships" id="262" r:id="R642b850139424f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83dec3bec4d34" /><Relationship Type="http://schemas.openxmlformats.org/officeDocument/2006/relationships/slide" Target="/ppt/slides/slide1.xml" Id="R60f704c30be94392" /><Relationship Type="http://schemas.openxmlformats.org/officeDocument/2006/relationships/slide" Target="/ppt/slides/slide2.xml" Id="Raa94a9c5c1574699" /><Relationship Type="http://schemas.openxmlformats.org/officeDocument/2006/relationships/slide" Target="/ppt/slides/slide3.xml" Id="R77fa280e5fe14292" /><Relationship Type="http://schemas.openxmlformats.org/officeDocument/2006/relationships/slide" Target="/ppt/slides/slide4.xml" Id="Rcba6c3cdd1d14a63" /><Relationship Type="http://schemas.openxmlformats.org/officeDocument/2006/relationships/slide" Target="/ppt/slides/slide5.xml" Id="R7c10ab15ad4b4b90" /><Relationship Type="http://schemas.openxmlformats.org/officeDocument/2006/relationships/slide" Target="/ppt/slides/slide6.xml" Id="Rba872d0b83c348e9" /><Relationship Type="http://schemas.openxmlformats.org/officeDocument/2006/relationships/slide" Target="/ppt/slides/slide7.xml" Id="R642b850139424f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6f3395e2449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9b38be43e40ef" /><Relationship Type="http://schemas.openxmlformats.org/officeDocument/2006/relationships/theme" Target="/ppt/slideMasters/theme/theme1.xml" Id="Rc33d0577368244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e9b38be43e40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99859441b40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07ec8b0c34a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9e8fcc87b4b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a823481e844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a7890e0094d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c3e50824142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b14544342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DAG ARNE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DAG 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DAG ARNE NILSEN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DAG 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DAG 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DAG 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79 502 307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538 401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3 106 392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26 122 477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DAG 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 HÅNDVERKSGRUPPEN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DAG 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Broen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91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dagarne@dagarnenilsen.no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970 969 780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DAG ARNE NILSEN AS</a:t>
            </a:r>
          </a:p>
        </p:txBody>
      </p:sp>
    </p:spTree>
  </p:cSld>
  <p:clrMapOvr>
    <a:masterClrMapping xmlns:a="http://schemas.openxmlformats.org/drawingml/2006/main"/>
  </p:clrMapOvr>
</p:sld>
</file>