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a8d2f3be7040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28f785a4e64cff"/>
  </p:sldMasterIdLst>
  <p:sldIdLst>
    <p:sldId xmlns:r="http://schemas.openxmlformats.org/officeDocument/2006/relationships" id="256" r:id="R7a1fe88af05646cd"/>
    <p:sldId xmlns:r="http://schemas.openxmlformats.org/officeDocument/2006/relationships" id="257" r:id="R8304e7f05bc742fc"/>
    <p:sldId xmlns:r="http://schemas.openxmlformats.org/officeDocument/2006/relationships" id="258" r:id="Rbf73abd3ccb6435a"/>
    <p:sldId xmlns:r="http://schemas.openxmlformats.org/officeDocument/2006/relationships" id="259" r:id="Ra6adefa5d5914311"/>
    <p:sldId xmlns:r="http://schemas.openxmlformats.org/officeDocument/2006/relationships" id="260" r:id="R127fd5e20b5046b7"/>
    <p:sldId xmlns:r="http://schemas.openxmlformats.org/officeDocument/2006/relationships" id="261" r:id="R66e868d7cf144e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28f785a4e64cff" /><Relationship Type="http://schemas.openxmlformats.org/officeDocument/2006/relationships/slide" Target="/ppt/slides/slide1.xml" Id="R7a1fe88af05646cd" /><Relationship Type="http://schemas.openxmlformats.org/officeDocument/2006/relationships/slide" Target="/ppt/slides/slide2.xml" Id="R8304e7f05bc742fc" /><Relationship Type="http://schemas.openxmlformats.org/officeDocument/2006/relationships/slide" Target="/ppt/slides/slide3.xml" Id="Rbf73abd3ccb6435a" /><Relationship Type="http://schemas.openxmlformats.org/officeDocument/2006/relationships/slide" Target="/ppt/slides/slide4.xml" Id="Ra6adefa5d5914311" /><Relationship Type="http://schemas.openxmlformats.org/officeDocument/2006/relationships/slide" Target="/ppt/slides/slide5.xml" Id="R127fd5e20b5046b7" /><Relationship Type="http://schemas.openxmlformats.org/officeDocument/2006/relationships/slide" Target="/ppt/slides/slide6.xml" Id="R66e868d7cf144e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46be291da46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78d2899954875" /><Relationship Type="http://schemas.openxmlformats.org/officeDocument/2006/relationships/theme" Target="/ppt/slideMasters/theme/theme1.xml" Id="R51d1533d99a947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178d28999548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6450878474f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a88411ab24b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b6bb0608944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1a83241ec42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d0161db0946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f8247bad34e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BLOMSØS EIENDOMSSELSKAP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BLOMSØS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BLOMSØS EIENDOMSSELSKAP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BLOMSØS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BLOMSØS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BLOMSØS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SARKANI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BLOMSØS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Nordmarkveien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970 972 269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BLOMSØS EIENDOMSSELSKAP AS</a:t>
            </a:r>
          </a:p>
        </p:txBody>
      </p:sp>
    </p:spTree>
  </p:cSld>
  <p:clrMapOvr>
    <a:masterClrMapping xmlns:a="http://schemas.openxmlformats.org/drawingml/2006/main"/>
  </p:clrMapOvr>
</p:sld>
</file>