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9391a0b56a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586d5113364503"/>
  </p:sldMasterIdLst>
  <p:sldIdLst>
    <p:sldId xmlns:r="http://schemas.openxmlformats.org/officeDocument/2006/relationships" id="256" r:id="R8e1aba3c7bec48d1"/>
    <p:sldId xmlns:r="http://schemas.openxmlformats.org/officeDocument/2006/relationships" id="257" r:id="R3c8b5b1812f8474a"/>
    <p:sldId xmlns:r="http://schemas.openxmlformats.org/officeDocument/2006/relationships" id="258" r:id="R170fc25de742408c"/>
    <p:sldId xmlns:r="http://schemas.openxmlformats.org/officeDocument/2006/relationships" id="259" r:id="R06047d483acd42e7"/>
    <p:sldId xmlns:r="http://schemas.openxmlformats.org/officeDocument/2006/relationships" id="260" r:id="R4ded27dbbf7d4d6e"/>
    <p:sldId xmlns:r="http://schemas.openxmlformats.org/officeDocument/2006/relationships" id="261" r:id="R27505af050a747bf"/>
    <p:sldId xmlns:r="http://schemas.openxmlformats.org/officeDocument/2006/relationships" id="262" r:id="R971547bf7ac448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86d5113364503" /><Relationship Type="http://schemas.openxmlformats.org/officeDocument/2006/relationships/slide" Target="/ppt/slides/slide1.xml" Id="R8e1aba3c7bec48d1" /><Relationship Type="http://schemas.openxmlformats.org/officeDocument/2006/relationships/slide" Target="/ppt/slides/slide2.xml" Id="R3c8b5b1812f8474a" /><Relationship Type="http://schemas.openxmlformats.org/officeDocument/2006/relationships/slide" Target="/ppt/slides/slide3.xml" Id="R170fc25de742408c" /><Relationship Type="http://schemas.openxmlformats.org/officeDocument/2006/relationships/slide" Target="/ppt/slides/slide4.xml" Id="R06047d483acd42e7" /><Relationship Type="http://schemas.openxmlformats.org/officeDocument/2006/relationships/slide" Target="/ppt/slides/slide5.xml" Id="R4ded27dbbf7d4d6e" /><Relationship Type="http://schemas.openxmlformats.org/officeDocument/2006/relationships/slide" Target="/ppt/slides/slide6.xml" Id="R27505af050a747bf" /><Relationship Type="http://schemas.openxmlformats.org/officeDocument/2006/relationships/slide" Target="/ppt/slides/slide7.xml" Id="R971547bf7ac448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498edbc7e44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4761d6b1640ff" /><Relationship Type="http://schemas.openxmlformats.org/officeDocument/2006/relationships/theme" Target="/ppt/slideMasters/theme/theme1.xml" Id="R15d66ed9ed81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24761d6b1640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1a242727a4b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f72a7513c46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fb20aacea45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636ec106c47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7b830245548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c6302647e46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516d4c02e4f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THUNE PRODUKTER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 PRODUKTER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53 050 087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7 216 097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5 960 848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8 870 572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40 113 188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 PRODUKTER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NESSIE TF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HAGEN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PRODUKTER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Halsetsvea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2309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52 20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post@thuneprodukter.no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970 972 730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PRODUKTER AS</a:t>
            </a:r>
          </a:p>
        </p:txBody>
      </p:sp>
    </p:spTree>
  </p:cSld>
  <p:clrMapOvr>
    <a:masterClrMapping xmlns:a="http://schemas.openxmlformats.org/drawingml/2006/main"/>
  </p:clrMapOvr>
</p:sld>
</file>