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ddb330591b49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976f4481de484d"/>
  </p:sldMasterIdLst>
  <p:sldIdLst>
    <p:sldId xmlns:r="http://schemas.openxmlformats.org/officeDocument/2006/relationships" id="256" r:id="Rb92bbdb808ea4b9b"/>
    <p:sldId xmlns:r="http://schemas.openxmlformats.org/officeDocument/2006/relationships" id="257" r:id="R556111dc15284a6a"/>
    <p:sldId xmlns:r="http://schemas.openxmlformats.org/officeDocument/2006/relationships" id="258" r:id="R3708e7e374204453"/>
    <p:sldId xmlns:r="http://schemas.openxmlformats.org/officeDocument/2006/relationships" id="259" r:id="R96d0f4644f244f56"/>
    <p:sldId xmlns:r="http://schemas.openxmlformats.org/officeDocument/2006/relationships" id="260" r:id="R4f007ec9c66c48a4"/>
    <p:sldId xmlns:r="http://schemas.openxmlformats.org/officeDocument/2006/relationships" id="261" r:id="Ref6774766fa54d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976f4481de484d" /><Relationship Type="http://schemas.openxmlformats.org/officeDocument/2006/relationships/slide" Target="/ppt/slides/slide1.xml" Id="Rb92bbdb808ea4b9b" /><Relationship Type="http://schemas.openxmlformats.org/officeDocument/2006/relationships/slide" Target="/ppt/slides/slide2.xml" Id="R556111dc15284a6a" /><Relationship Type="http://schemas.openxmlformats.org/officeDocument/2006/relationships/slide" Target="/ppt/slides/slide3.xml" Id="R3708e7e374204453" /><Relationship Type="http://schemas.openxmlformats.org/officeDocument/2006/relationships/slide" Target="/ppt/slides/slide4.xml" Id="R96d0f4644f244f56" /><Relationship Type="http://schemas.openxmlformats.org/officeDocument/2006/relationships/slide" Target="/ppt/slides/slide5.xml" Id="R4f007ec9c66c48a4" /><Relationship Type="http://schemas.openxmlformats.org/officeDocument/2006/relationships/slide" Target="/ppt/slides/slide6.xml" Id="Ref6774766fa54d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5f9668881347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0a9d862194534" /><Relationship Type="http://schemas.openxmlformats.org/officeDocument/2006/relationships/theme" Target="/ppt/slideMasters/theme/theme1.xml" Id="R6a54238ea8b143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70a9d8621945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0bb58c24694e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9e5553b484c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fa54baba54f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ad5ce9eba4d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ade05021b49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2a1178aef49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KNUT EINAR ESP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Salmillas vei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9790 Kjøllefjord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970 972 749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EINAR ESP</a:t>
            </a:r>
          </a:p>
        </p:txBody>
      </p:sp>
    </p:spTree>
  </p:cSld>
  <p:clrMapOvr>
    <a:masterClrMapping xmlns:a="http://schemas.openxmlformats.org/drawingml/2006/main"/>
  </p:clrMapOvr>
</p:sld>
</file>