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e01fb336444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8c8dbda1fa4483"/>
  </p:sldMasterIdLst>
  <p:sldIdLst>
    <p:sldId xmlns:r="http://schemas.openxmlformats.org/officeDocument/2006/relationships" id="256" r:id="Reff5b07571ff4b78"/>
    <p:sldId xmlns:r="http://schemas.openxmlformats.org/officeDocument/2006/relationships" id="257" r:id="Ra497df3da48949e6"/>
    <p:sldId xmlns:r="http://schemas.openxmlformats.org/officeDocument/2006/relationships" id="258" r:id="R9abd4982e8e44711"/>
    <p:sldId xmlns:r="http://schemas.openxmlformats.org/officeDocument/2006/relationships" id="259" r:id="Rf3aa251322c843d6"/>
    <p:sldId xmlns:r="http://schemas.openxmlformats.org/officeDocument/2006/relationships" id="260" r:id="R95307061579246e1"/>
    <p:sldId xmlns:r="http://schemas.openxmlformats.org/officeDocument/2006/relationships" id="261" r:id="R94eb5c8205184d06"/>
    <p:sldId xmlns:r="http://schemas.openxmlformats.org/officeDocument/2006/relationships" id="262" r:id="R5b607ee590d943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c8dbda1fa4483" /><Relationship Type="http://schemas.openxmlformats.org/officeDocument/2006/relationships/slide" Target="/ppt/slides/slide1.xml" Id="Reff5b07571ff4b78" /><Relationship Type="http://schemas.openxmlformats.org/officeDocument/2006/relationships/slide" Target="/ppt/slides/slide2.xml" Id="Ra497df3da48949e6" /><Relationship Type="http://schemas.openxmlformats.org/officeDocument/2006/relationships/slide" Target="/ppt/slides/slide3.xml" Id="R9abd4982e8e44711" /><Relationship Type="http://schemas.openxmlformats.org/officeDocument/2006/relationships/slide" Target="/ppt/slides/slide4.xml" Id="Rf3aa251322c843d6" /><Relationship Type="http://schemas.openxmlformats.org/officeDocument/2006/relationships/slide" Target="/ppt/slides/slide5.xml" Id="R95307061579246e1" /><Relationship Type="http://schemas.openxmlformats.org/officeDocument/2006/relationships/slide" Target="/ppt/slides/slide6.xml" Id="R94eb5c8205184d06" /><Relationship Type="http://schemas.openxmlformats.org/officeDocument/2006/relationships/slide" Target="/ppt/slides/slide7.xml" Id="R5b607ee590d943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d6b2196d24e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0b963a04b4322" /><Relationship Type="http://schemas.openxmlformats.org/officeDocument/2006/relationships/theme" Target="/ppt/slideMasters/theme/theme1.xml" Id="R8ec3a11ae22c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40b963a04b43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9a2c67b8a40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9a788ecd746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4b231bd3d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9a902392846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ae78cd56446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aac2d0ad449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8fecd59c34c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ØYHEIM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389 643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228 204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1 630 607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1 682 977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ØYEHAUG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Farmanns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51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970 973 230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ØYHEIM AS</a:t>
            </a:r>
          </a:p>
        </p:txBody>
      </p:sp>
    </p:spTree>
  </p:cSld>
  <p:clrMapOvr>
    <a:masterClrMapping xmlns:a="http://schemas.openxmlformats.org/drawingml/2006/main"/>
  </p:clrMapOvr>
</p:sld>
</file>