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4d10d4b492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58a86d4131430d"/>
  </p:sldMasterIdLst>
  <p:sldIdLst>
    <p:sldId xmlns:r="http://schemas.openxmlformats.org/officeDocument/2006/relationships" id="256" r:id="R0502c84ba68642b0"/>
    <p:sldId xmlns:r="http://schemas.openxmlformats.org/officeDocument/2006/relationships" id="257" r:id="R1d1d38521a6841ca"/>
    <p:sldId xmlns:r="http://schemas.openxmlformats.org/officeDocument/2006/relationships" id="258" r:id="Rba5243a9f1794a41"/>
    <p:sldId xmlns:r="http://schemas.openxmlformats.org/officeDocument/2006/relationships" id="259" r:id="R2ab56b46a1444c47"/>
    <p:sldId xmlns:r="http://schemas.openxmlformats.org/officeDocument/2006/relationships" id="260" r:id="R18768b4e24f34d2d"/>
    <p:sldId xmlns:r="http://schemas.openxmlformats.org/officeDocument/2006/relationships" id="261" r:id="Rccc38be945604266"/>
    <p:sldId xmlns:r="http://schemas.openxmlformats.org/officeDocument/2006/relationships" id="262" r:id="R9b435284ff9b40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8a86d4131430d" /><Relationship Type="http://schemas.openxmlformats.org/officeDocument/2006/relationships/slide" Target="/ppt/slides/slide1.xml" Id="R0502c84ba68642b0" /><Relationship Type="http://schemas.openxmlformats.org/officeDocument/2006/relationships/slide" Target="/ppt/slides/slide2.xml" Id="R1d1d38521a6841ca" /><Relationship Type="http://schemas.openxmlformats.org/officeDocument/2006/relationships/slide" Target="/ppt/slides/slide3.xml" Id="Rba5243a9f1794a41" /><Relationship Type="http://schemas.openxmlformats.org/officeDocument/2006/relationships/slide" Target="/ppt/slides/slide4.xml" Id="R2ab56b46a1444c47" /><Relationship Type="http://schemas.openxmlformats.org/officeDocument/2006/relationships/slide" Target="/ppt/slides/slide5.xml" Id="R18768b4e24f34d2d" /><Relationship Type="http://schemas.openxmlformats.org/officeDocument/2006/relationships/slide" Target="/ppt/slides/slide6.xml" Id="Rccc38be945604266" /><Relationship Type="http://schemas.openxmlformats.org/officeDocument/2006/relationships/slide" Target="/ppt/slides/slide7.xml" Id="R9b435284ff9b40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a17a2d1a6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5e4d5c49c46f6" /><Relationship Type="http://schemas.openxmlformats.org/officeDocument/2006/relationships/theme" Target="/ppt/slideMasters/theme/theme1.xml" Id="R79e5f1ea8009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c5e4d5c49c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f37e404af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c9fe75e41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907a325244b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9acdc44fc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5f230cef4b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bfdf29918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505a96f8948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KOLSTAD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KOLSTAD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KOLSTAD EIENDOM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KOLSTAD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KOLSTAD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KOLSTAD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1 220 708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−653 026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−39 987 002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373 348 280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1 406 466 983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KOLSTAD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UELAND KOLSTAD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KOLSTAD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01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970 977 368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KOLSTAD EIENDOM AS</a:t>
            </a:r>
          </a:p>
        </p:txBody>
      </p:sp>
    </p:spTree>
  </p:cSld>
  <p:clrMapOvr>
    <a:masterClrMapping xmlns:a="http://schemas.openxmlformats.org/drawingml/2006/main"/>
  </p:clrMapOvr>
</p:sld>
</file>