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33877b028c4e5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c884592b3a4234"/>
  </p:sldMasterIdLst>
  <p:sldIdLst>
    <p:sldId xmlns:r="http://schemas.openxmlformats.org/officeDocument/2006/relationships" id="256" r:id="Rdab0ba96e03e4ffb"/>
    <p:sldId xmlns:r="http://schemas.openxmlformats.org/officeDocument/2006/relationships" id="257" r:id="Rac11e143e13a4edd"/>
    <p:sldId xmlns:r="http://schemas.openxmlformats.org/officeDocument/2006/relationships" id="258" r:id="Rc4b07e931b0e429a"/>
    <p:sldId xmlns:r="http://schemas.openxmlformats.org/officeDocument/2006/relationships" id="259" r:id="R3eb0400b426d4750"/>
    <p:sldId xmlns:r="http://schemas.openxmlformats.org/officeDocument/2006/relationships" id="260" r:id="R413f8a0150684f67"/>
    <p:sldId xmlns:r="http://schemas.openxmlformats.org/officeDocument/2006/relationships" id="261" r:id="Rdedbf14cddf84d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c884592b3a4234" /><Relationship Type="http://schemas.openxmlformats.org/officeDocument/2006/relationships/slide" Target="/ppt/slides/slide1.xml" Id="Rdab0ba96e03e4ffb" /><Relationship Type="http://schemas.openxmlformats.org/officeDocument/2006/relationships/slide" Target="/ppt/slides/slide2.xml" Id="Rac11e143e13a4edd" /><Relationship Type="http://schemas.openxmlformats.org/officeDocument/2006/relationships/slide" Target="/ppt/slides/slide3.xml" Id="Rc4b07e931b0e429a" /><Relationship Type="http://schemas.openxmlformats.org/officeDocument/2006/relationships/slide" Target="/ppt/slides/slide4.xml" Id="R3eb0400b426d4750" /><Relationship Type="http://schemas.openxmlformats.org/officeDocument/2006/relationships/slide" Target="/ppt/slides/slide5.xml" Id="R413f8a0150684f67" /><Relationship Type="http://schemas.openxmlformats.org/officeDocument/2006/relationships/slide" Target="/ppt/slides/slide6.xml" Id="Rdedbf14cddf84d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33c389ae814e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e8c864cfa04655" /><Relationship Type="http://schemas.openxmlformats.org/officeDocument/2006/relationships/theme" Target="/ppt/slideMasters/theme/theme1.xml" Id="Rc9afef74d32d49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e8c864cfa046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589ba195044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17bac25d7040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cb49e950b44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5cbebdcd047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9aba22677743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c9d8e7f694e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SOMPA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SOMPA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SOMPA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SOMPA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SOMPA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SOMPA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PETTERSEN &amp; NORDGÅRD ANS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NORDGÅRD TOR HELGE  –  26,0 %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NORDGÅRD TORULF  –  24,0 %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SOMPA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970 982 272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SOMPA AS</a:t>
            </a:r>
          </a:p>
        </p:txBody>
      </p:sp>
    </p:spTree>
  </p:cSld>
  <p:clrMapOvr>
    <a:masterClrMapping xmlns:a="http://schemas.openxmlformats.org/drawingml/2006/main"/>
  </p:clrMapOvr>
</p:sld>
</file>