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582e8c52845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365c4dce14a54"/>
  </p:sldMasterIdLst>
  <p:sldIdLst>
    <p:sldId xmlns:r="http://schemas.openxmlformats.org/officeDocument/2006/relationships" id="256" r:id="Rf7a72bfc62b14632"/>
    <p:sldId xmlns:r="http://schemas.openxmlformats.org/officeDocument/2006/relationships" id="257" r:id="R81e9cd15390141e4"/>
    <p:sldId xmlns:r="http://schemas.openxmlformats.org/officeDocument/2006/relationships" id="258" r:id="R9575ff835a1b469c"/>
    <p:sldId xmlns:r="http://schemas.openxmlformats.org/officeDocument/2006/relationships" id="259" r:id="R58a9f943239a4ea8"/>
    <p:sldId xmlns:r="http://schemas.openxmlformats.org/officeDocument/2006/relationships" id="260" r:id="R0f0630adfc5c46b1"/>
    <p:sldId xmlns:r="http://schemas.openxmlformats.org/officeDocument/2006/relationships" id="261" r:id="R39534b970ed5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365c4dce14a54" /><Relationship Type="http://schemas.openxmlformats.org/officeDocument/2006/relationships/slide" Target="/ppt/slides/slide1.xml" Id="Rf7a72bfc62b14632" /><Relationship Type="http://schemas.openxmlformats.org/officeDocument/2006/relationships/slide" Target="/ppt/slides/slide2.xml" Id="R81e9cd15390141e4" /><Relationship Type="http://schemas.openxmlformats.org/officeDocument/2006/relationships/slide" Target="/ppt/slides/slide3.xml" Id="R9575ff835a1b469c" /><Relationship Type="http://schemas.openxmlformats.org/officeDocument/2006/relationships/slide" Target="/ppt/slides/slide4.xml" Id="R58a9f943239a4ea8" /><Relationship Type="http://schemas.openxmlformats.org/officeDocument/2006/relationships/slide" Target="/ppt/slides/slide5.xml" Id="R0f0630adfc5c46b1" /><Relationship Type="http://schemas.openxmlformats.org/officeDocument/2006/relationships/slide" Target="/ppt/slides/slide6.xml" Id="R39534b970ed5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02669a7c0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89587c04e474a" /><Relationship Type="http://schemas.openxmlformats.org/officeDocument/2006/relationships/theme" Target="/ppt/slideMasters/theme/theme1.xml" Id="Rfd9ebb45870e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89587c04e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00f495585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8196d1c3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4dd675988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d1356d824b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bcfb90149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b18049755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FINSETH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Trillvika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970 982 795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FINSETH AS</a:t>
            </a:r>
          </a:p>
        </p:txBody>
      </p:sp>
    </p:spTree>
  </p:cSld>
  <p:clrMapOvr>
    <a:masterClrMapping xmlns:a="http://schemas.openxmlformats.org/drawingml/2006/main"/>
  </p:clrMapOvr>
</p:sld>
</file>