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6f501579534d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b1abbc85d44359"/>
  </p:sldMasterIdLst>
  <p:sldIdLst>
    <p:sldId xmlns:r="http://schemas.openxmlformats.org/officeDocument/2006/relationships" id="256" r:id="Rf450b89949a14e97"/>
    <p:sldId xmlns:r="http://schemas.openxmlformats.org/officeDocument/2006/relationships" id="257" r:id="R7ebca3d5d3014bea"/>
    <p:sldId xmlns:r="http://schemas.openxmlformats.org/officeDocument/2006/relationships" id="258" r:id="Rd614bb85d3f147bc"/>
    <p:sldId xmlns:r="http://schemas.openxmlformats.org/officeDocument/2006/relationships" id="259" r:id="Rcd518945b8dd4c9a"/>
    <p:sldId xmlns:r="http://schemas.openxmlformats.org/officeDocument/2006/relationships" id="260" r:id="Rd27082e08b254ba4"/>
    <p:sldId xmlns:r="http://schemas.openxmlformats.org/officeDocument/2006/relationships" id="261" r:id="R4b863b8023604b06"/>
    <p:sldId xmlns:r="http://schemas.openxmlformats.org/officeDocument/2006/relationships" id="262" r:id="R108a2d7ac6c240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b1abbc85d44359" /><Relationship Type="http://schemas.openxmlformats.org/officeDocument/2006/relationships/slide" Target="/ppt/slides/slide1.xml" Id="Rf450b89949a14e97" /><Relationship Type="http://schemas.openxmlformats.org/officeDocument/2006/relationships/slide" Target="/ppt/slides/slide2.xml" Id="R7ebca3d5d3014bea" /><Relationship Type="http://schemas.openxmlformats.org/officeDocument/2006/relationships/slide" Target="/ppt/slides/slide3.xml" Id="Rd614bb85d3f147bc" /><Relationship Type="http://schemas.openxmlformats.org/officeDocument/2006/relationships/slide" Target="/ppt/slides/slide4.xml" Id="Rcd518945b8dd4c9a" /><Relationship Type="http://schemas.openxmlformats.org/officeDocument/2006/relationships/slide" Target="/ppt/slides/slide5.xml" Id="Rd27082e08b254ba4" /><Relationship Type="http://schemas.openxmlformats.org/officeDocument/2006/relationships/slide" Target="/ppt/slides/slide6.xml" Id="R4b863b8023604b06" /><Relationship Type="http://schemas.openxmlformats.org/officeDocument/2006/relationships/slide" Target="/ppt/slides/slide7.xml" Id="R108a2d7ac6c240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cc48da93b549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1047c41794ae4" /><Relationship Type="http://schemas.openxmlformats.org/officeDocument/2006/relationships/theme" Target="/ppt/slideMasters/theme/theme1.xml" Id="R2ecb1f7c653748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51047c41794a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96ddd797041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9e1586c6045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61d4547d544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838c9d4e44c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b2e620e5e44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173e5dbf648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bdf077ccc48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FINSETH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FINSETH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FINSETH AS ble etablert [år] og holder til i Opphaug.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FINSETH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FINSETH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FINSETH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2 839 568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2 042 565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2 886 889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27 766 453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28 762 555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FINSETH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FINSETH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FINSETH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Trillvika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7140 Opphaug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FINSETH AS</a:t>
            </a:r>
          </a:p>
        </p:txBody>
      </p:sp>
    </p:spTree>
  </p:cSld>
  <p:clrMapOvr>
    <a:masterClrMapping xmlns:a="http://schemas.openxmlformats.org/drawingml/2006/main"/>
  </p:clrMapOvr>
</p:sld>
</file>