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cdb3ab501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376ec33e845ea"/>
  </p:sldMasterIdLst>
  <p:sldIdLst>
    <p:sldId xmlns:r="http://schemas.openxmlformats.org/officeDocument/2006/relationships" id="256" r:id="Ref1664dd173f43af"/>
    <p:sldId xmlns:r="http://schemas.openxmlformats.org/officeDocument/2006/relationships" id="257" r:id="Ra74ef3f6a73343fb"/>
    <p:sldId xmlns:r="http://schemas.openxmlformats.org/officeDocument/2006/relationships" id="258" r:id="R15a6863731b74f39"/>
    <p:sldId xmlns:r="http://schemas.openxmlformats.org/officeDocument/2006/relationships" id="259" r:id="R89cbafb4d75445eb"/>
    <p:sldId xmlns:r="http://schemas.openxmlformats.org/officeDocument/2006/relationships" id="260" r:id="R1d75da02541841c3"/>
    <p:sldId xmlns:r="http://schemas.openxmlformats.org/officeDocument/2006/relationships" id="261" r:id="R8d3f631b3251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76ec33e845ea" /><Relationship Type="http://schemas.openxmlformats.org/officeDocument/2006/relationships/slide" Target="/ppt/slides/slide1.xml" Id="Ref1664dd173f43af" /><Relationship Type="http://schemas.openxmlformats.org/officeDocument/2006/relationships/slide" Target="/ppt/slides/slide2.xml" Id="Ra74ef3f6a73343fb" /><Relationship Type="http://schemas.openxmlformats.org/officeDocument/2006/relationships/slide" Target="/ppt/slides/slide3.xml" Id="R15a6863731b74f39" /><Relationship Type="http://schemas.openxmlformats.org/officeDocument/2006/relationships/slide" Target="/ppt/slides/slide4.xml" Id="R89cbafb4d75445eb" /><Relationship Type="http://schemas.openxmlformats.org/officeDocument/2006/relationships/slide" Target="/ppt/slides/slide5.xml" Id="R1d75da02541841c3" /><Relationship Type="http://schemas.openxmlformats.org/officeDocument/2006/relationships/slide" Target="/ppt/slides/slide6.xml" Id="R8d3f631b3251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7036d0662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b799ecc849e4" /><Relationship Type="http://schemas.openxmlformats.org/officeDocument/2006/relationships/theme" Target="/ppt/slideMasters/theme/theme1.xml" Id="R2b5afa80f812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9b799ecc8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730b4be1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06d923f88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c2b5895c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9167a16ee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1e0f3eae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7245139a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