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53a613b0bf4c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f987ec548a460d"/>
  </p:sldMasterIdLst>
  <p:sldIdLst>
    <p:sldId xmlns:r="http://schemas.openxmlformats.org/officeDocument/2006/relationships" id="256" r:id="R52868146f38c4004"/>
    <p:sldId xmlns:r="http://schemas.openxmlformats.org/officeDocument/2006/relationships" id="257" r:id="R5340a434535e4190"/>
    <p:sldId xmlns:r="http://schemas.openxmlformats.org/officeDocument/2006/relationships" id="258" r:id="R69f9938f9706471b"/>
    <p:sldId xmlns:r="http://schemas.openxmlformats.org/officeDocument/2006/relationships" id="259" r:id="Ra793bbb85cc94684"/>
    <p:sldId xmlns:r="http://schemas.openxmlformats.org/officeDocument/2006/relationships" id="260" r:id="Rf6ff04d363604c77"/>
    <p:sldId xmlns:r="http://schemas.openxmlformats.org/officeDocument/2006/relationships" id="261" r:id="R1aeb1116abb04e7a"/>
    <p:sldId xmlns:r="http://schemas.openxmlformats.org/officeDocument/2006/relationships" id="262" r:id="Rce2dd228d4a044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987ec548a460d" /><Relationship Type="http://schemas.openxmlformats.org/officeDocument/2006/relationships/slide" Target="/ppt/slides/slide1.xml" Id="R52868146f38c4004" /><Relationship Type="http://schemas.openxmlformats.org/officeDocument/2006/relationships/slide" Target="/ppt/slides/slide2.xml" Id="R5340a434535e4190" /><Relationship Type="http://schemas.openxmlformats.org/officeDocument/2006/relationships/slide" Target="/ppt/slides/slide3.xml" Id="R69f9938f9706471b" /><Relationship Type="http://schemas.openxmlformats.org/officeDocument/2006/relationships/slide" Target="/ppt/slides/slide4.xml" Id="Ra793bbb85cc94684" /><Relationship Type="http://schemas.openxmlformats.org/officeDocument/2006/relationships/slide" Target="/ppt/slides/slide5.xml" Id="Rf6ff04d363604c77" /><Relationship Type="http://schemas.openxmlformats.org/officeDocument/2006/relationships/slide" Target="/ppt/slides/slide6.xml" Id="R1aeb1116abb04e7a" /><Relationship Type="http://schemas.openxmlformats.org/officeDocument/2006/relationships/slide" Target="/ppt/slides/slide7.xml" Id="Rce2dd228d4a044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f308778a44b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7c15c3dc142f2" /><Relationship Type="http://schemas.openxmlformats.org/officeDocument/2006/relationships/theme" Target="/ppt/slideMasters/theme/theme1.xml" Id="R4ba4c45cc9824b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57c15c3dc142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6f24310d840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b3d4d013f4d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13a8f68cd45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1d40b66e34d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10c2256be4f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e1b73a56949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41e8f1cef42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VIATURA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VIATURA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3 150 147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2 321 359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107 540 227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222 910 189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17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970 983 821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VIATURA AS</a:t>
            </a:r>
          </a:p>
        </p:txBody>
      </p:sp>
    </p:spTree>
  </p:cSld>
  <p:clrMapOvr>
    <a:masterClrMapping xmlns:a="http://schemas.openxmlformats.org/drawingml/2006/main"/>
  </p:clrMapOvr>
</p:sld>
</file>