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842f37082e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2258738fb4f9b"/>
  </p:sldMasterIdLst>
  <p:sldIdLst>
    <p:sldId xmlns:r="http://schemas.openxmlformats.org/officeDocument/2006/relationships" id="256" r:id="Rffd41444e2d34853"/>
    <p:sldId xmlns:r="http://schemas.openxmlformats.org/officeDocument/2006/relationships" id="257" r:id="Re21e28a0e83044e9"/>
    <p:sldId xmlns:r="http://schemas.openxmlformats.org/officeDocument/2006/relationships" id="258" r:id="R89704904406a4fcc"/>
    <p:sldId xmlns:r="http://schemas.openxmlformats.org/officeDocument/2006/relationships" id="259" r:id="R4bd6db7111c94343"/>
    <p:sldId xmlns:r="http://schemas.openxmlformats.org/officeDocument/2006/relationships" id="260" r:id="R6f97669aab0645ed"/>
    <p:sldId xmlns:r="http://schemas.openxmlformats.org/officeDocument/2006/relationships" id="261" r:id="R534955db4916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2258738fb4f9b" /><Relationship Type="http://schemas.openxmlformats.org/officeDocument/2006/relationships/slide" Target="/ppt/slides/slide1.xml" Id="Rffd41444e2d34853" /><Relationship Type="http://schemas.openxmlformats.org/officeDocument/2006/relationships/slide" Target="/ppt/slides/slide2.xml" Id="Re21e28a0e83044e9" /><Relationship Type="http://schemas.openxmlformats.org/officeDocument/2006/relationships/slide" Target="/ppt/slides/slide3.xml" Id="R89704904406a4fcc" /><Relationship Type="http://schemas.openxmlformats.org/officeDocument/2006/relationships/slide" Target="/ppt/slides/slide4.xml" Id="R4bd6db7111c94343" /><Relationship Type="http://schemas.openxmlformats.org/officeDocument/2006/relationships/slide" Target="/ppt/slides/slide5.xml" Id="R6f97669aab0645ed" /><Relationship Type="http://schemas.openxmlformats.org/officeDocument/2006/relationships/slide" Target="/ppt/slides/slide6.xml" Id="R534955db4916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d4e9a8251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46c7913564a36" /><Relationship Type="http://schemas.openxmlformats.org/officeDocument/2006/relationships/theme" Target="/ppt/slideMasters/theme/theme1.xml" Id="R3ccfe5bef41a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46c791356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89578a72a49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0954a277f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017b78fd7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d7305893d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680cf3375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52a478255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TIPPEKIOSKEN FINNSNES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TIPPEKIOSKEN FINNSNES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EIRIK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77842001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paal.lund@hotmail.com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TIPPEKIOSKEN FINNSNES AS</a:t>
            </a:r>
          </a:p>
        </p:txBody>
      </p:sp>
    </p:spTree>
  </p:cSld>
  <p:clrMapOvr>
    <a:masterClrMapping xmlns:a="http://schemas.openxmlformats.org/drawingml/2006/main"/>
  </p:clrMapOvr>
</p:sld>
</file>