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e63c25e76c4b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0e86e2594e4b3d"/>
  </p:sldMasterIdLst>
  <p:sldIdLst>
    <p:sldId xmlns:r="http://schemas.openxmlformats.org/officeDocument/2006/relationships" id="256" r:id="Ra24a60cd04684724"/>
    <p:sldId xmlns:r="http://schemas.openxmlformats.org/officeDocument/2006/relationships" id="257" r:id="Rfc8671a007974945"/>
    <p:sldId xmlns:r="http://schemas.openxmlformats.org/officeDocument/2006/relationships" id="258" r:id="Rb774821d40a444a4"/>
    <p:sldId xmlns:r="http://schemas.openxmlformats.org/officeDocument/2006/relationships" id="259" r:id="R1241dae998344143"/>
    <p:sldId xmlns:r="http://schemas.openxmlformats.org/officeDocument/2006/relationships" id="260" r:id="R109ae84c024a4280"/>
    <p:sldId xmlns:r="http://schemas.openxmlformats.org/officeDocument/2006/relationships" id="261" r:id="Re44cec29fdbd4e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0e86e2594e4b3d" /><Relationship Type="http://schemas.openxmlformats.org/officeDocument/2006/relationships/slide" Target="/ppt/slides/slide1.xml" Id="Ra24a60cd04684724" /><Relationship Type="http://schemas.openxmlformats.org/officeDocument/2006/relationships/slide" Target="/ppt/slides/slide2.xml" Id="Rfc8671a007974945" /><Relationship Type="http://schemas.openxmlformats.org/officeDocument/2006/relationships/slide" Target="/ppt/slides/slide3.xml" Id="Rb774821d40a444a4" /><Relationship Type="http://schemas.openxmlformats.org/officeDocument/2006/relationships/slide" Target="/ppt/slides/slide4.xml" Id="R1241dae998344143" /><Relationship Type="http://schemas.openxmlformats.org/officeDocument/2006/relationships/slide" Target="/ppt/slides/slide5.xml" Id="R109ae84c024a4280" /><Relationship Type="http://schemas.openxmlformats.org/officeDocument/2006/relationships/slide" Target="/ppt/slides/slide6.xml" Id="Re44cec29fdbd4e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7997c6dd3943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58caa91264e33" /><Relationship Type="http://schemas.openxmlformats.org/officeDocument/2006/relationships/theme" Target="/ppt/slideMasters/theme/theme1.xml" Id="R1517a94459a844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758caa91264e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808ce4ce6249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4e1ff4930140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401a66970943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a5e8496a8d4e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edee3f93684c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8a637a47f741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BORG ENTREPRENØRSERVICE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ENTREPRENØRSERVICE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 ENTREPRENØRSERVICE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ENTREPRENØRSERVICE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ENTREPRENØRSERVICE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ENTREPRENØRSERVICE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JENSEN ØIVIND HUGO  –  65,0 %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JENSEN HELENE HAUGE  –  18,3 %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JENSEN HEIDI HAUGE  –  16,7 %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ENTREPRENØRSERVICE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970 984 739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ENTREPRENØRSERVICE AS</a:t>
            </a:r>
          </a:p>
        </p:txBody>
      </p:sp>
    </p:spTree>
  </p:cSld>
  <p:clrMapOvr>
    <a:masterClrMapping xmlns:a="http://schemas.openxmlformats.org/drawingml/2006/main"/>
  </p:clrMapOvr>
</p:sld>
</file>