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03ec1f8d6b4f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abefa1320041f2"/>
  </p:sldMasterIdLst>
  <p:sldIdLst>
    <p:sldId xmlns:r="http://schemas.openxmlformats.org/officeDocument/2006/relationships" id="256" r:id="R613d755d831d4680"/>
    <p:sldId xmlns:r="http://schemas.openxmlformats.org/officeDocument/2006/relationships" id="257" r:id="R02901800ff3545d7"/>
    <p:sldId xmlns:r="http://schemas.openxmlformats.org/officeDocument/2006/relationships" id="258" r:id="R0a449d2b1b664161"/>
    <p:sldId xmlns:r="http://schemas.openxmlformats.org/officeDocument/2006/relationships" id="259" r:id="R215bf426bb664f15"/>
    <p:sldId xmlns:r="http://schemas.openxmlformats.org/officeDocument/2006/relationships" id="260" r:id="R3aa8056009d84240"/>
    <p:sldId xmlns:r="http://schemas.openxmlformats.org/officeDocument/2006/relationships" id="261" r:id="R52c0b9ab591740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abefa1320041f2" /><Relationship Type="http://schemas.openxmlformats.org/officeDocument/2006/relationships/slide" Target="/ppt/slides/slide1.xml" Id="R613d755d831d4680" /><Relationship Type="http://schemas.openxmlformats.org/officeDocument/2006/relationships/slide" Target="/ppt/slides/slide2.xml" Id="R02901800ff3545d7" /><Relationship Type="http://schemas.openxmlformats.org/officeDocument/2006/relationships/slide" Target="/ppt/slides/slide3.xml" Id="R0a449d2b1b664161" /><Relationship Type="http://schemas.openxmlformats.org/officeDocument/2006/relationships/slide" Target="/ppt/slides/slide4.xml" Id="R215bf426bb664f15" /><Relationship Type="http://schemas.openxmlformats.org/officeDocument/2006/relationships/slide" Target="/ppt/slides/slide5.xml" Id="R3aa8056009d84240" /><Relationship Type="http://schemas.openxmlformats.org/officeDocument/2006/relationships/slide" Target="/ppt/slides/slide6.xml" Id="R52c0b9ab591740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b3179ea84646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e7d0f5cf8e487a" /><Relationship Type="http://schemas.openxmlformats.org/officeDocument/2006/relationships/theme" Target="/ppt/slideMasters/theme/theme1.xml" Id="R222e75ab10154f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e7d0f5cf8e48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0024fd4e4a4f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6c4ce3377546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5b0a75c734d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d1250f3d948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3e800b463e41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970c40fab42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ALLER INTERNATIONAL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ALLER INTERNATIONAL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ALLER INTERNATIONAL NORGE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ALLER INTERNATIONAL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ALLER INTERNATIONAL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ALLER INTERNATIONAL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ALLER INTERNATIONAL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ALLER INTERNATIONAL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970 984 909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ALLER INTERNATIONAL NORGE AS</a:t>
            </a:r>
          </a:p>
        </p:txBody>
      </p:sp>
    </p:spTree>
  </p:cSld>
  <p:clrMapOvr>
    <a:masterClrMapping xmlns:a="http://schemas.openxmlformats.org/drawingml/2006/main"/>
  </p:clrMapOvr>
</p:sld>
</file>