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5726cd04e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838d7673c4852"/>
  </p:sldMasterIdLst>
  <p:sldIdLst>
    <p:sldId xmlns:r="http://schemas.openxmlformats.org/officeDocument/2006/relationships" id="256" r:id="R60d4600fb5c546b8"/>
    <p:sldId xmlns:r="http://schemas.openxmlformats.org/officeDocument/2006/relationships" id="257" r:id="R8a54e09b393c47cf"/>
    <p:sldId xmlns:r="http://schemas.openxmlformats.org/officeDocument/2006/relationships" id="258" r:id="R9c4352a694b445be"/>
    <p:sldId xmlns:r="http://schemas.openxmlformats.org/officeDocument/2006/relationships" id="259" r:id="R2e1d9f3f4c0b468b"/>
    <p:sldId xmlns:r="http://schemas.openxmlformats.org/officeDocument/2006/relationships" id="260" r:id="Rf55367cfcde4487c"/>
    <p:sldId xmlns:r="http://schemas.openxmlformats.org/officeDocument/2006/relationships" id="261" r:id="Rf775241764d7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838d7673c4852" /><Relationship Type="http://schemas.openxmlformats.org/officeDocument/2006/relationships/slide" Target="/ppt/slides/slide1.xml" Id="R60d4600fb5c546b8" /><Relationship Type="http://schemas.openxmlformats.org/officeDocument/2006/relationships/slide" Target="/ppt/slides/slide2.xml" Id="R8a54e09b393c47cf" /><Relationship Type="http://schemas.openxmlformats.org/officeDocument/2006/relationships/slide" Target="/ppt/slides/slide3.xml" Id="R9c4352a694b445be" /><Relationship Type="http://schemas.openxmlformats.org/officeDocument/2006/relationships/slide" Target="/ppt/slides/slide4.xml" Id="R2e1d9f3f4c0b468b" /><Relationship Type="http://schemas.openxmlformats.org/officeDocument/2006/relationships/slide" Target="/ppt/slides/slide5.xml" Id="Rf55367cfcde4487c" /><Relationship Type="http://schemas.openxmlformats.org/officeDocument/2006/relationships/slide" Target="/ppt/slides/slide6.xml" Id="Rf775241764d7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3eb590406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541ad42104f64" /><Relationship Type="http://schemas.openxmlformats.org/officeDocument/2006/relationships/theme" Target="/ppt/slideMasters/theme/theme1.xml" Id="Rb23ef0d9efac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541ad4210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a5d7eab5c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d59d9a9e0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4cde59058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c0e8dc3eb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a118d11f6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7d61183fb46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LIFTUTLEIE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Ormsundveien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