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b477ba5e8241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092aab113340eb"/>
  </p:sldMasterIdLst>
  <p:sldIdLst>
    <p:sldId xmlns:r="http://schemas.openxmlformats.org/officeDocument/2006/relationships" id="256" r:id="Raddd093295d248db"/>
    <p:sldId xmlns:r="http://schemas.openxmlformats.org/officeDocument/2006/relationships" id="257" r:id="R7de05a2b221b43dc"/>
    <p:sldId xmlns:r="http://schemas.openxmlformats.org/officeDocument/2006/relationships" id="258" r:id="R93e47fcfce5e4c01"/>
    <p:sldId xmlns:r="http://schemas.openxmlformats.org/officeDocument/2006/relationships" id="259" r:id="R7c4b88215d294278"/>
    <p:sldId xmlns:r="http://schemas.openxmlformats.org/officeDocument/2006/relationships" id="260" r:id="R886c4acc77eb472d"/>
    <p:sldId xmlns:r="http://schemas.openxmlformats.org/officeDocument/2006/relationships" id="261" r:id="Rfa10a342d5fe4c08"/>
    <p:sldId xmlns:r="http://schemas.openxmlformats.org/officeDocument/2006/relationships" id="262" r:id="Rbe9e2a241aed4e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092aab113340eb" /><Relationship Type="http://schemas.openxmlformats.org/officeDocument/2006/relationships/slide" Target="/ppt/slides/slide1.xml" Id="Raddd093295d248db" /><Relationship Type="http://schemas.openxmlformats.org/officeDocument/2006/relationships/slide" Target="/ppt/slides/slide2.xml" Id="R7de05a2b221b43dc" /><Relationship Type="http://schemas.openxmlformats.org/officeDocument/2006/relationships/slide" Target="/ppt/slides/slide3.xml" Id="R93e47fcfce5e4c01" /><Relationship Type="http://schemas.openxmlformats.org/officeDocument/2006/relationships/slide" Target="/ppt/slides/slide4.xml" Id="R7c4b88215d294278" /><Relationship Type="http://schemas.openxmlformats.org/officeDocument/2006/relationships/slide" Target="/ppt/slides/slide5.xml" Id="R886c4acc77eb472d" /><Relationship Type="http://schemas.openxmlformats.org/officeDocument/2006/relationships/slide" Target="/ppt/slides/slide6.xml" Id="Rfa10a342d5fe4c08" /><Relationship Type="http://schemas.openxmlformats.org/officeDocument/2006/relationships/slide" Target="/ppt/slides/slide7.xml" Id="Rbe9e2a241aed4e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87375b9b9c4e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be0ef66694dde" /><Relationship Type="http://schemas.openxmlformats.org/officeDocument/2006/relationships/theme" Target="/ppt/slideMasters/theme/theme1.xml" Id="R89521212c5d245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fbe0ef66694d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ca34901844b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5e2ef3d2546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fb3c0c10f41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a3870a67945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328d77ca34a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35341dfc949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7ee19c2af4c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 LIFTUTLEIE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 LIFTUTLEIE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5 156 330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1 092 672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830 292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4 732 874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9 502 394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ADAMSTUEN BLIKKENSLAGERI AS  –  94,9 %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HØGSET SIV  –  5,1 %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Ormsundveien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970 985 832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LIFTUTLEIE AS</a:t>
            </a:r>
          </a:p>
        </p:txBody>
      </p:sp>
    </p:spTree>
  </p:cSld>
  <p:clrMapOvr>
    <a:masterClrMapping xmlns:a="http://schemas.openxmlformats.org/drawingml/2006/main"/>
  </p:clrMapOvr>
</p:sld>
</file>