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40f263d7074412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9dba7d790f6442f"/>
  </p:sldMasterIdLst>
  <p:sldIdLst>
    <p:sldId xmlns:r="http://schemas.openxmlformats.org/officeDocument/2006/relationships" id="256" r:id="R78daaa96cc574867"/>
    <p:sldId xmlns:r="http://schemas.openxmlformats.org/officeDocument/2006/relationships" id="257" r:id="Re4d1e8339b124fe6"/>
    <p:sldId xmlns:r="http://schemas.openxmlformats.org/officeDocument/2006/relationships" id="258" r:id="R920941bde2af48a9"/>
    <p:sldId xmlns:r="http://schemas.openxmlformats.org/officeDocument/2006/relationships" id="259" r:id="Rb5724d2e712440e5"/>
    <p:sldId xmlns:r="http://schemas.openxmlformats.org/officeDocument/2006/relationships" id="260" r:id="R028e938e9e6c4a11"/>
    <p:sldId xmlns:r="http://schemas.openxmlformats.org/officeDocument/2006/relationships" id="261" r:id="R20cc68ebd3204b77"/>
    <p:sldId xmlns:r="http://schemas.openxmlformats.org/officeDocument/2006/relationships" id="262" r:id="R17d8e67d2058442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9dba7d790f6442f" /><Relationship Type="http://schemas.openxmlformats.org/officeDocument/2006/relationships/slide" Target="/ppt/slides/slide1.xml" Id="R78daaa96cc574867" /><Relationship Type="http://schemas.openxmlformats.org/officeDocument/2006/relationships/slide" Target="/ppt/slides/slide2.xml" Id="Re4d1e8339b124fe6" /><Relationship Type="http://schemas.openxmlformats.org/officeDocument/2006/relationships/slide" Target="/ppt/slides/slide3.xml" Id="R920941bde2af48a9" /><Relationship Type="http://schemas.openxmlformats.org/officeDocument/2006/relationships/slide" Target="/ppt/slides/slide4.xml" Id="Rb5724d2e712440e5" /><Relationship Type="http://schemas.openxmlformats.org/officeDocument/2006/relationships/slide" Target="/ppt/slides/slide5.xml" Id="R028e938e9e6c4a11" /><Relationship Type="http://schemas.openxmlformats.org/officeDocument/2006/relationships/slide" Target="/ppt/slides/slide6.xml" Id="R20cc68ebd3204b77" /><Relationship Type="http://schemas.openxmlformats.org/officeDocument/2006/relationships/slide" Target="/ppt/slides/slide7.xml" Id="R17d8e67d2058442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6f1ee627a304a5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01a7690d424363" /><Relationship Type="http://schemas.openxmlformats.org/officeDocument/2006/relationships/theme" Target="/ppt/slideMasters/theme/theme1.xml" Id="R13024cc3fae442d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801a7690d42436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0ac859dcbf49a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b7765b570f4d3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a28ef83ee74cf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734233db6f4f8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2ffac37e26469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209856a7654a1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617f24ffdd428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ULLINVEIEN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ULLINVEIEN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ULLINVEIEN AS ble etablert [år] og holder til i Larvik.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ULLINVEIEN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ULLINVEIEN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ULLINVEIEN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−261 034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−86 867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4 547 067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13 143 288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ULLINVEIEN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HACHAN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ULLINVEIEN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Yttersø Forvaltning AS, Elveveien 130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3271 Larvik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33 16 55 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970 985 921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ULLINVEIEN AS</a:t>
            </a:r>
          </a:p>
        </p:txBody>
      </p:sp>
    </p:spTree>
  </p:cSld>
  <p:clrMapOvr>
    <a:masterClrMapping xmlns:a="http://schemas.openxmlformats.org/drawingml/2006/main"/>
  </p:clrMapOvr>
</p:sld>
</file>