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fc34502cb3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edc4f350c4a97"/>
  </p:sldMasterIdLst>
  <p:sldIdLst>
    <p:sldId xmlns:r="http://schemas.openxmlformats.org/officeDocument/2006/relationships" id="256" r:id="R35546b87f75a4069"/>
    <p:sldId xmlns:r="http://schemas.openxmlformats.org/officeDocument/2006/relationships" id="257" r:id="R7e92606798854be9"/>
    <p:sldId xmlns:r="http://schemas.openxmlformats.org/officeDocument/2006/relationships" id="258" r:id="Rb5a9d85d55fa417d"/>
    <p:sldId xmlns:r="http://schemas.openxmlformats.org/officeDocument/2006/relationships" id="259" r:id="R3e854b11fed84763"/>
    <p:sldId xmlns:r="http://schemas.openxmlformats.org/officeDocument/2006/relationships" id="260" r:id="R656d753902e04d12"/>
    <p:sldId xmlns:r="http://schemas.openxmlformats.org/officeDocument/2006/relationships" id="261" r:id="Rfe771cf4cd1042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edc4f350c4a97" /><Relationship Type="http://schemas.openxmlformats.org/officeDocument/2006/relationships/slide" Target="/ppt/slides/slide1.xml" Id="R35546b87f75a4069" /><Relationship Type="http://schemas.openxmlformats.org/officeDocument/2006/relationships/slide" Target="/ppt/slides/slide2.xml" Id="R7e92606798854be9" /><Relationship Type="http://schemas.openxmlformats.org/officeDocument/2006/relationships/slide" Target="/ppt/slides/slide3.xml" Id="Rb5a9d85d55fa417d" /><Relationship Type="http://schemas.openxmlformats.org/officeDocument/2006/relationships/slide" Target="/ppt/slides/slide4.xml" Id="R3e854b11fed84763" /><Relationship Type="http://schemas.openxmlformats.org/officeDocument/2006/relationships/slide" Target="/ppt/slides/slide5.xml" Id="R656d753902e04d12" /><Relationship Type="http://schemas.openxmlformats.org/officeDocument/2006/relationships/slide" Target="/ppt/slides/slide6.xml" Id="Rfe771cf4cd1042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37c69c4ff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749911d14611" /><Relationship Type="http://schemas.openxmlformats.org/officeDocument/2006/relationships/theme" Target="/ppt/slideMasters/theme/theme1.xml" Id="Rc5c5563d9f30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4749911d1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c7c05433e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5d9304d69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97d438adf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cca85285e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8f7a11b20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50c23dfb0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SINNES FJELLSTUE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SINNES FJELLSTUE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SINNES FJELLSTUE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SINNES FJELLSTUE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SINNES FJELLSTUE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SINNES FJELLSTUE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SINNES FJELLSTUE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SINNES FJELLSTUE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970 987 665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SINNES FJELLSTUE DRIFT AS</a:t>
            </a:r>
          </a:p>
        </p:txBody>
      </p:sp>
    </p:spTree>
  </p:cSld>
  <p:clrMapOvr>
    <a:masterClrMapping xmlns:a="http://schemas.openxmlformats.org/drawingml/2006/main"/>
  </p:clrMapOvr>
</p:sld>
</file>