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a51b063df1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aaca279ac744c8"/>
  </p:sldMasterIdLst>
  <p:sldIdLst>
    <p:sldId xmlns:r="http://schemas.openxmlformats.org/officeDocument/2006/relationships" id="256" r:id="R34e22fde2b9f4546"/>
    <p:sldId xmlns:r="http://schemas.openxmlformats.org/officeDocument/2006/relationships" id="257" r:id="R40c85b9fbfb440c6"/>
    <p:sldId xmlns:r="http://schemas.openxmlformats.org/officeDocument/2006/relationships" id="258" r:id="R9aa37d4d29b1412d"/>
    <p:sldId xmlns:r="http://schemas.openxmlformats.org/officeDocument/2006/relationships" id="259" r:id="Rcd3d55406de541a3"/>
    <p:sldId xmlns:r="http://schemas.openxmlformats.org/officeDocument/2006/relationships" id="260" r:id="R61c38e533d974054"/>
    <p:sldId xmlns:r="http://schemas.openxmlformats.org/officeDocument/2006/relationships" id="261" r:id="Rbab67e91c8c0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aca279ac744c8" /><Relationship Type="http://schemas.openxmlformats.org/officeDocument/2006/relationships/slide" Target="/ppt/slides/slide1.xml" Id="R34e22fde2b9f4546" /><Relationship Type="http://schemas.openxmlformats.org/officeDocument/2006/relationships/slide" Target="/ppt/slides/slide2.xml" Id="R40c85b9fbfb440c6" /><Relationship Type="http://schemas.openxmlformats.org/officeDocument/2006/relationships/slide" Target="/ppt/slides/slide3.xml" Id="R9aa37d4d29b1412d" /><Relationship Type="http://schemas.openxmlformats.org/officeDocument/2006/relationships/slide" Target="/ppt/slides/slide4.xml" Id="Rcd3d55406de541a3" /><Relationship Type="http://schemas.openxmlformats.org/officeDocument/2006/relationships/slide" Target="/ppt/slides/slide5.xml" Id="R61c38e533d974054" /><Relationship Type="http://schemas.openxmlformats.org/officeDocument/2006/relationships/slide" Target="/ppt/slides/slide6.xml" Id="Rbab67e91c8c0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331c9dfaf44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58dfd893b490e" /><Relationship Type="http://schemas.openxmlformats.org/officeDocument/2006/relationships/theme" Target="/ppt/slideMasters/theme/theme1.xml" Id="R7dbc20f3a8da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658dfd893b49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6973b7dc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85be20291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4e02dbcd4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e73886a2c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d8f6f76ff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04d5daa24f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SYNSENTERET BRILLER OG KONTAKTLINSER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SYNSENTERET BRILLER OG KONTAKTLINSER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SPECSAVERS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SYNSENTERET BRILLER OG KONTAKTLINSER AS</a:t>
            </a:r>
          </a:p>
        </p:txBody>
      </p:sp>
    </p:spTree>
  </p:cSld>
  <p:clrMapOvr>
    <a:masterClrMapping xmlns:a="http://schemas.openxmlformats.org/drawingml/2006/main"/>
  </p:clrMapOvr>
</p:sld>
</file>