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51381173b4a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761ed8982645e8"/>
  </p:sldMasterIdLst>
  <p:sldIdLst>
    <p:sldId xmlns:r="http://schemas.openxmlformats.org/officeDocument/2006/relationships" id="256" r:id="Rda0f21eb63014b28"/>
    <p:sldId xmlns:r="http://schemas.openxmlformats.org/officeDocument/2006/relationships" id="257" r:id="R11a911c554fe4c05"/>
    <p:sldId xmlns:r="http://schemas.openxmlformats.org/officeDocument/2006/relationships" id="258" r:id="Rfec9a9f130824ee8"/>
    <p:sldId xmlns:r="http://schemas.openxmlformats.org/officeDocument/2006/relationships" id="259" r:id="R107f13bd998c4c80"/>
    <p:sldId xmlns:r="http://schemas.openxmlformats.org/officeDocument/2006/relationships" id="260" r:id="R1dd5323b92014ff6"/>
    <p:sldId xmlns:r="http://schemas.openxmlformats.org/officeDocument/2006/relationships" id="261" r:id="R3c511356de954e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761ed8982645e8" /><Relationship Type="http://schemas.openxmlformats.org/officeDocument/2006/relationships/slide" Target="/ppt/slides/slide1.xml" Id="Rda0f21eb63014b28" /><Relationship Type="http://schemas.openxmlformats.org/officeDocument/2006/relationships/slide" Target="/ppt/slides/slide2.xml" Id="R11a911c554fe4c05" /><Relationship Type="http://schemas.openxmlformats.org/officeDocument/2006/relationships/slide" Target="/ppt/slides/slide3.xml" Id="Rfec9a9f130824ee8" /><Relationship Type="http://schemas.openxmlformats.org/officeDocument/2006/relationships/slide" Target="/ppt/slides/slide4.xml" Id="R107f13bd998c4c80" /><Relationship Type="http://schemas.openxmlformats.org/officeDocument/2006/relationships/slide" Target="/ppt/slides/slide5.xml" Id="R1dd5323b92014ff6" /><Relationship Type="http://schemas.openxmlformats.org/officeDocument/2006/relationships/slide" Target="/ppt/slides/slide6.xml" Id="R3c511356de954e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028d4179f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c3a5fa7434a08" /><Relationship Type="http://schemas.openxmlformats.org/officeDocument/2006/relationships/theme" Target="/ppt/slideMasters/theme/theme1.xml" Id="Rb936f79ecac444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ec3a5fa7434a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6481a47ba4f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dca90e12a47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568010c074c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a0bdc88d8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be51405c49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72b4a3ad446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OLIVER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OLIVER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TRENT-INVEST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561598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970 989 757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OLIVER NORGE AS</a:t>
            </a:r>
          </a:p>
        </p:txBody>
      </p:sp>
    </p:spTree>
  </p:cSld>
  <p:clrMapOvr>
    <a:masterClrMapping xmlns:a="http://schemas.openxmlformats.org/drawingml/2006/main"/>
  </p:clrMapOvr>
</p:sld>
</file>