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842f660e36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392a6ffd1414a"/>
  </p:sldMasterIdLst>
  <p:sldIdLst>
    <p:sldId xmlns:r="http://schemas.openxmlformats.org/officeDocument/2006/relationships" id="256" r:id="Rfa0d4bd2eaab4e87"/>
    <p:sldId xmlns:r="http://schemas.openxmlformats.org/officeDocument/2006/relationships" id="257" r:id="Rc777299173b74532"/>
    <p:sldId xmlns:r="http://schemas.openxmlformats.org/officeDocument/2006/relationships" id="258" r:id="R5549cb6dd2044f4a"/>
    <p:sldId xmlns:r="http://schemas.openxmlformats.org/officeDocument/2006/relationships" id="259" r:id="Re16d4e9822fc48bf"/>
    <p:sldId xmlns:r="http://schemas.openxmlformats.org/officeDocument/2006/relationships" id="260" r:id="R19cdaf264f664973"/>
    <p:sldId xmlns:r="http://schemas.openxmlformats.org/officeDocument/2006/relationships" id="261" r:id="Red1b181edb3c4e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392a6ffd1414a" /><Relationship Type="http://schemas.openxmlformats.org/officeDocument/2006/relationships/slide" Target="/ppt/slides/slide1.xml" Id="Rfa0d4bd2eaab4e87" /><Relationship Type="http://schemas.openxmlformats.org/officeDocument/2006/relationships/slide" Target="/ppt/slides/slide2.xml" Id="Rc777299173b74532" /><Relationship Type="http://schemas.openxmlformats.org/officeDocument/2006/relationships/slide" Target="/ppt/slides/slide3.xml" Id="R5549cb6dd2044f4a" /><Relationship Type="http://schemas.openxmlformats.org/officeDocument/2006/relationships/slide" Target="/ppt/slides/slide4.xml" Id="Re16d4e9822fc48bf" /><Relationship Type="http://schemas.openxmlformats.org/officeDocument/2006/relationships/slide" Target="/ppt/slides/slide5.xml" Id="R19cdaf264f664973" /><Relationship Type="http://schemas.openxmlformats.org/officeDocument/2006/relationships/slide" Target="/ppt/slides/slide6.xml" Id="Red1b181edb3c4e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c81b60a274d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0a99e2f8c4a43" /><Relationship Type="http://schemas.openxmlformats.org/officeDocument/2006/relationships/theme" Target="/ppt/slideMasters/theme/theme1.xml" Id="R346beaed9c87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60a99e2f8c4a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43795d6be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9acc7c51e4f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05d8e2f042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9496aabc46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9b9aad1f941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336c0a5834f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HAUGS AGENTUR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HAUGS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HAUGS AGENTUR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HAUGS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HAUGS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HAUGS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 KJØTT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HAUGS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970 992 227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HAUGS AGENTUR AS</a:t>
            </a:r>
          </a:p>
        </p:txBody>
      </p:sp>
    </p:spTree>
  </p:cSld>
  <p:clrMapOvr>
    <a:masterClrMapping xmlns:a="http://schemas.openxmlformats.org/drawingml/2006/main"/>
  </p:clrMapOvr>
</p:sld>
</file>