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9d4574d19442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3f3a39bb7344f2"/>
  </p:sldMasterIdLst>
  <p:sldIdLst>
    <p:sldId xmlns:r="http://schemas.openxmlformats.org/officeDocument/2006/relationships" id="256" r:id="R9c3606cb7acc46f1"/>
    <p:sldId xmlns:r="http://schemas.openxmlformats.org/officeDocument/2006/relationships" id="257" r:id="R461f6a63f5eb4ef9"/>
    <p:sldId xmlns:r="http://schemas.openxmlformats.org/officeDocument/2006/relationships" id="258" r:id="R696966b894af4b64"/>
    <p:sldId xmlns:r="http://schemas.openxmlformats.org/officeDocument/2006/relationships" id="259" r:id="Rf6d8ea752d2e476f"/>
    <p:sldId xmlns:r="http://schemas.openxmlformats.org/officeDocument/2006/relationships" id="260" r:id="R31dda476fd7c4bfd"/>
    <p:sldId xmlns:r="http://schemas.openxmlformats.org/officeDocument/2006/relationships" id="261" r:id="Rca6250c9070e4a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3f3a39bb7344f2" /><Relationship Type="http://schemas.openxmlformats.org/officeDocument/2006/relationships/slide" Target="/ppt/slides/slide1.xml" Id="R9c3606cb7acc46f1" /><Relationship Type="http://schemas.openxmlformats.org/officeDocument/2006/relationships/slide" Target="/ppt/slides/slide2.xml" Id="R461f6a63f5eb4ef9" /><Relationship Type="http://schemas.openxmlformats.org/officeDocument/2006/relationships/slide" Target="/ppt/slides/slide3.xml" Id="R696966b894af4b64" /><Relationship Type="http://schemas.openxmlformats.org/officeDocument/2006/relationships/slide" Target="/ppt/slides/slide4.xml" Id="Rf6d8ea752d2e476f" /><Relationship Type="http://schemas.openxmlformats.org/officeDocument/2006/relationships/slide" Target="/ppt/slides/slide5.xml" Id="R31dda476fd7c4bfd" /><Relationship Type="http://schemas.openxmlformats.org/officeDocument/2006/relationships/slide" Target="/ppt/slides/slide6.xml" Id="Rca6250c9070e4a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f469a7471d44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7d49dcafc458d" /><Relationship Type="http://schemas.openxmlformats.org/officeDocument/2006/relationships/theme" Target="/ppt/slideMasters/theme/theme1.xml" Id="R891496325c8647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87d49dcafc45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8ebb8dc7141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a356f942d49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cde6119e04e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f6d90ebba4d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97cba911b4b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f29defc7c4f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 E PEDERSEN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E PEDERSEN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PROJECT DESIGN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970 994 262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 PEDERSEN AS</a:t>
            </a:r>
          </a:p>
        </p:txBody>
      </p:sp>
    </p:spTree>
  </p:cSld>
  <p:clrMapOvr>
    <a:masterClrMapping xmlns:a="http://schemas.openxmlformats.org/drawingml/2006/main"/>
  </p:clrMapOvr>
</p:sld>
</file>