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af077427f94f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2f5bb8955c4e60"/>
  </p:sldMasterIdLst>
  <p:sldIdLst>
    <p:sldId xmlns:r="http://schemas.openxmlformats.org/officeDocument/2006/relationships" id="256" r:id="R1ae4e78ba7ca4cbc"/>
    <p:sldId xmlns:r="http://schemas.openxmlformats.org/officeDocument/2006/relationships" id="257" r:id="R9bdd37069ec746a9"/>
    <p:sldId xmlns:r="http://schemas.openxmlformats.org/officeDocument/2006/relationships" id="258" r:id="R158892045c9749fb"/>
    <p:sldId xmlns:r="http://schemas.openxmlformats.org/officeDocument/2006/relationships" id="259" r:id="R8d45f6ff35034656"/>
    <p:sldId xmlns:r="http://schemas.openxmlformats.org/officeDocument/2006/relationships" id="260" r:id="R90a5ed43fc2c42f3"/>
    <p:sldId xmlns:r="http://schemas.openxmlformats.org/officeDocument/2006/relationships" id="261" r:id="R8d9654945e52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f5bb8955c4e60" /><Relationship Type="http://schemas.openxmlformats.org/officeDocument/2006/relationships/slide" Target="/ppt/slides/slide1.xml" Id="R1ae4e78ba7ca4cbc" /><Relationship Type="http://schemas.openxmlformats.org/officeDocument/2006/relationships/slide" Target="/ppt/slides/slide2.xml" Id="R9bdd37069ec746a9" /><Relationship Type="http://schemas.openxmlformats.org/officeDocument/2006/relationships/slide" Target="/ppt/slides/slide3.xml" Id="R158892045c9749fb" /><Relationship Type="http://schemas.openxmlformats.org/officeDocument/2006/relationships/slide" Target="/ppt/slides/slide4.xml" Id="R8d45f6ff35034656" /><Relationship Type="http://schemas.openxmlformats.org/officeDocument/2006/relationships/slide" Target="/ppt/slides/slide5.xml" Id="R90a5ed43fc2c42f3" /><Relationship Type="http://schemas.openxmlformats.org/officeDocument/2006/relationships/slide" Target="/ppt/slides/slide6.xml" Id="R8d9654945e52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6201688ba43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776ef44f84d4d" /><Relationship Type="http://schemas.openxmlformats.org/officeDocument/2006/relationships/theme" Target="/ppt/slideMasters/theme/theme1.xml" Id="Re46af9e9e74b4c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776ef44f84d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39194547444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5c7308a024f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405972451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bd561048341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e98c9bfa446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4f8e308c644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THINGBØ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THINGBØ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THINGBØ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THINGBØ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THINGBØ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THINGBØ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THINGBØ MAGNE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THINGBØ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970 995 137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THINGBØ AS</a:t>
            </a:r>
          </a:p>
        </p:txBody>
      </p:sp>
    </p:spTree>
  </p:cSld>
  <p:clrMapOvr>
    <a:masterClrMapping xmlns:a="http://schemas.openxmlformats.org/drawingml/2006/main"/>
  </p:clrMapOvr>
</p:sld>
</file>