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06e1af6df44c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6ccde21a02430d"/>
  </p:sldMasterIdLst>
  <p:sldIdLst>
    <p:sldId xmlns:r="http://schemas.openxmlformats.org/officeDocument/2006/relationships" id="256" r:id="Rcc90b98fed204e0f"/>
    <p:sldId xmlns:r="http://schemas.openxmlformats.org/officeDocument/2006/relationships" id="257" r:id="R46c11e42ddac488d"/>
    <p:sldId xmlns:r="http://schemas.openxmlformats.org/officeDocument/2006/relationships" id="258" r:id="R42924e9ef0354023"/>
    <p:sldId xmlns:r="http://schemas.openxmlformats.org/officeDocument/2006/relationships" id="259" r:id="Re788e49f16e9493f"/>
    <p:sldId xmlns:r="http://schemas.openxmlformats.org/officeDocument/2006/relationships" id="260" r:id="Rc5e6fd6f441a43c6"/>
    <p:sldId xmlns:r="http://schemas.openxmlformats.org/officeDocument/2006/relationships" id="261" r:id="Rcc8ad08f682b4e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ccde21a02430d" /><Relationship Type="http://schemas.openxmlformats.org/officeDocument/2006/relationships/slide" Target="/ppt/slides/slide1.xml" Id="Rcc90b98fed204e0f" /><Relationship Type="http://schemas.openxmlformats.org/officeDocument/2006/relationships/slide" Target="/ppt/slides/slide2.xml" Id="R46c11e42ddac488d" /><Relationship Type="http://schemas.openxmlformats.org/officeDocument/2006/relationships/slide" Target="/ppt/slides/slide3.xml" Id="R42924e9ef0354023" /><Relationship Type="http://schemas.openxmlformats.org/officeDocument/2006/relationships/slide" Target="/ppt/slides/slide4.xml" Id="Re788e49f16e9493f" /><Relationship Type="http://schemas.openxmlformats.org/officeDocument/2006/relationships/slide" Target="/ppt/slides/slide5.xml" Id="Rc5e6fd6f441a43c6" /><Relationship Type="http://schemas.openxmlformats.org/officeDocument/2006/relationships/slide" Target="/ppt/slides/slide6.xml" Id="Rcc8ad08f682b4e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b93b2accb4c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2904908f74241" /><Relationship Type="http://schemas.openxmlformats.org/officeDocument/2006/relationships/theme" Target="/ppt/slideMasters/theme/theme1.xml" Id="R9a4cc231d1fd45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2904908f7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b7348569543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3669f404646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6256e67e545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fb8def78c46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f8830ab4643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a6b95d8c3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STRAUMSFJELLET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STRAUMSFJELLET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STRAUMSFJELLET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STRAUMSFJELLET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STRAUMSFJELLET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STRAUMSFJELLET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LIEGRUPPEN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STRAUMSFJELLET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970 995 293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STRAUMSFJELLET EIENDOM AS</a:t>
            </a:r>
          </a:p>
        </p:txBody>
      </p:sp>
    </p:spTree>
  </p:cSld>
  <p:clrMapOvr>
    <a:masterClrMapping xmlns:a="http://schemas.openxmlformats.org/drawingml/2006/main"/>
  </p:clrMapOvr>
</p:sld>
</file>