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2b856242f4c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b61d4cf9b484e"/>
  </p:sldMasterIdLst>
  <p:sldIdLst>
    <p:sldId xmlns:r="http://schemas.openxmlformats.org/officeDocument/2006/relationships" id="256" r:id="R40cd00b3e26845d3"/>
    <p:sldId xmlns:r="http://schemas.openxmlformats.org/officeDocument/2006/relationships" id="257" r:id="R535117ce3e82470f"/>
    <p:sldId xmlns:r="http://schemas.openxmlformats.org/officeDocument/2006/relationships" id="258" r:id="R6987db20215d4e89"/>
    <p:sldId xmlns:r="http://schemas.openxmlformats.org/officeDocument/2006/relationships" id="259" r:id="R9b9cf438f04a4e2a"/>
    <p:sldId xmlns:r="http://schemas.openxmlformats.org/officeDocument/2006/relationships" id="260" r:id="R0ff4040181984d42"/>
    <p:sldId xmlns:r="http://schemas.openxmlformats.org/officeDocument/2006/relationships" id="261" r:id="R79c843dc85c6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b61d4cf9b484e" /><Relationship Type="http://schemas.openxmlformats.org/officeDocument/2006/relationships/slide" Target="/ppt/slides/slide1.xml" Id="R40cd00b3e26845d3" /><Relationship Type="http://schemas.openxmlformats.org/officeDocument/2006/relationships/slide" Target="/ppt/slides/slide2.xml" Id="R535117ce3e82470f" /><Relationship Type="http://schemas.openxmlformats.org/officeDocument/2006/relationships/slide" Target="/ppt/slides/slide3.xml" Id="R6987db20215d4e89" /><Relationship Type="http://schemas.openxmlformats.org/officeDocument/2006/relationships/slide" Target="/ppt/slides/slide4.xml" Id="R9b9cf438f04a4e2a" /><Relationship Type="http://schemas.openxmlformats.org/officeDocument/2006/relationships/slide" Target="/ppt/slides/slide5.xml" Id="R0ff4040181984d42" /><Relationship Type="http://schemas.openxmlformats.org/officeDocument/2006/relationships/slide" Target="/ppt/slides/slide6.xml" Id="R79c843dc85c6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041a5914b47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692d46a9a45b9" /><Relationship Type="http://schemas.openxmlformats.org/officeDocument/2006/relationships/theme" Target="/ppt/slideMasters/theme/theme1.xml" Id="Rbdc034bd6fb94f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692d46a9a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68edf9d41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603adf95740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52aa34db6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83e8fa21a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7cb601478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73c396418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NORSHIP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NORSHIP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SCHRUMPF CARL FERDINAND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NORSHIP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970 995 706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NORSHIP HOLDING AS</a:t>
            </a:r>
          </a:p>
        </p:txBody>
      </p:sp>
    </p:spTree>
  </p:cSld>
  <p:clrMapOvr>
    <a:masterClrMapping xmlns:a="http://schemas.openxmlformats.org/drawingml/2006/main"/>
  </p:clrMapOvr>
</p:sld>
</file>