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75868aea174f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4ab7137ff48ef"/>
  </p:sldMasterIdLst>
  <p:sldIdLst>
    <p:sldId xmlns:r="http://schemas.openxmlformats.org/officeDocument/2006/relationships" id="256" r:id="R402b5221069b4198"/>
    <p:sldId xmlns:r="http://schemas.openxmlformats.org/officeDocument/2006/relationships" id="257" r:id="R5b3e42710c0f46e9"/>
    <p:sldId xmlns:r="http://schemas.openxmlformats.org/officeDocument/2006/relationships" id="258" r:id="R980a605de2424940"/>
    <p:sldId xmlns:r="http://schemas.openxmlformats.org/officeDocument/2006/relationships" id="259" r:id="Rdb2a5e49245a4f9f"/>
    <p:sldId xmlns:r="http://schemas.openxmlformats.org/officeDocument/2006/relationships" id="260" r:id="Re9622c1433414224"/>
    <p:sldId xmlns:r="http://schemas.openxmlformats.org/officeDocument/2006/relationships" id="261" r:id="R2ce68f678363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4ab7137ff48ef" /><Relationship Type="http://schemas.openxmlformats.org/officeDocument/2006/relationships/slide" Target="/ppt/slides/slide1.xml" Id="R402b5221069b4198" /><Relationship Type="http://schemas.openxmlformats.org/officeDocument/2006/relationships/slide" Target="/ppt/slides/slide2.xml" Id="R5b3e42710c0f46e9" /><Relationship Type="http://schemas.openxmlformats.org/officeDocument/2006/relationships/slide" Target="/ppt/slides/slide3.xml" Id="R980a605de2424940" /><Relationship Type="http://schemas.openxmlformats.org/officeDocument/2006/relationships/slide" Target="/ppt/slides/slide4.xml" Id="Rdb2a5e49245a4f9f" /><Relationship Type="http://schemas.openxmlformats.org/officeDocument/2006/relationships/slide" Target="/ppt/slides/slide5.xml" Id="Re9622c1433414224" /><Relationship Type="http://schemas.openxmlformats.org/officeDocument/2006/relationships/slide" Target="/ppt/slides/slide6.xml" Id="R2ce68f678363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7ebd3615b4e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f282f7da45c1" /><Relationship Type="http://schemas.openxmlformats.org/officeDocument/2006/relationships/theme" Target="/ppt/slideMasters/theme/theme1.xml" Id="R508dd7b494bc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3f282f7da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70ad4c58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46c9e154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2e6b16d3e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37582d0b1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5d9c0870d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efc418bfb4d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KRAGERØ TREBÅTBYGGERI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TREBÅTBYGGERI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KRAGERØ TREBÅTBYGGERI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TREBÅTBYGGERI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TREBÅTBYGGERI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TREBÅTBYGGERI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BORTEID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TREBÅTBYGGERI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970 995 757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TREBÅTBYGGERI AS</a:t>
            </a:r>
          </a:p>
        </p:txBody>
      </p:sp>
    </p:spTree>
  </p:cSld>
  <p:clrMapOvr>
    <a:masterClrMapping xmlns:a="http://schemas.openxmlformats.org/drawingml/2006/main"/>
  </p:clrMapOvr>
</p:sld>
</file>