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2b0430346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56b89907a34b5e"/>
  </p:sldMasterIdLst>
  <p:sldIdLst>
    <p:sldId xmlns:r="http://schemas.openxmlformats.org/officeDocument/2006/relationships" id="256" r:id="R5be3666608e44f1d"/>
    <p:sldId xmlns:r="http://schemas.openxmlformats.org/officeDocument/2006/relationships" id="257" r:id="Rb61c1bde37c444ba"/>
    <p:sldId xmlns:r="http://schemas.openxmlformats.org/officeDocument/2006/relationships" id="258" r:id="R9fa1d97afbd04f5f"/>
    <p:sldId xmlns:r="http://schemas.openxmlformats.org/officeDocument/2006/relationships" id="259" r:id="R9f0252ab6b3d437e"/>
    <p:sldId xmlns:r="http://schemas.openxmlformats.org/officeDocument/2006/relationships" id="260" r:id="Re629aea157494511"/>
    <p:sldId xmlns:r="http://schemas.openxmlformats.org/officeDocument/2006/relationships" id="261" r:id="R6f0c5d4c3a4148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6b89907a34b5e" /><Relationship Type="http://schemas.openxmlformats.org/officeDocument/2006/relationships/slide" Target="/ppt/slides/slide1.xml" Id="R5be3666608e44f1d" /><Relationship Type="http://schemas.openxmlformats.org/officeDocument/2006/relationships/slide" Target="/ppt/slides/slide2.xml" Id="Rb61c1bde37c444ba" /><Relationship Type="http://schemas.openxmlformats.org/officeDocument/2006/relationships/slide" Target="/ppt/slides/slide3.xml" Id="R9fa1d97afbd04f5f" /><Relationship Type="http://schemas.openxmlformats.org/officeDocument/2006/relationships/slide" Target="/ppt/slides/slide4.xml" Id="R9f0252ab6b3d437e" /><Relationship Type="http://schemas.openxmlformats.org/officeDocument/2006/relationships/slide" Target="/ppt/slides/slide5.xml" Id="Re629aea157494511" /><Relationship Type="http://schemas.openxmlformats.org/officeDocument/2006/relationships/slide" Target="/ppt/slides/slide6.xml" Id="R6f0c5d4c3a4148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1df8d3a9244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13ee7f0d14035" /><Relationship Type="http://schemas.openxmlformats.org/officeDocument/2006/relationships/theme" Target="/ppt/slideMasters/theme/theme1.xml" Id="Red30ac22d9a7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b13ee7f0d140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00e90c4d345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4e871f8de43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b665e8ffe4f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0f876c175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61af036ea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e3eab185545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BUNADHJØRNET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BUNADHJØRNET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BUNADHJØRNET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Langgata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78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970 996 311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BUNADHJØRNET AS</a:t>
            </a:r>
          </a:p>
        </p:txBody>
      </p:sp>
    </p:spTree>
  </p:cSld>
  <p:clrMapOvr>
    <a:masterClrMapping xmlns:a="http://schemas.openxmlformats.org/drawingml/2006/main"/>
  </p:clrMapOvr>
</p:sld>
</file>