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cc05010e245e4bed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03ff8b3686ac411b"/>
  </p:sldMasterIdLst>
  <p:sldIdLst>
    <p:sldId xmlns:r="http://schemas.openxmlformats.org/officeDocument/2006/relationships" id="256" r:id="Rcc1f71fed2d14230"/>
    <p:sldId xmlns:r="http://schemas.openxmlformats.org/officeDocument/2006/relationships" id="257" r:id="Rda75a14a13274871"/>
    <p:sldId xmlns:r="http://schemas.openxmlformats.org/officeDocument/2006/relationships" id="258" r:id="Rfbb298da74274e5a"/>
    <p:sldId xmlns:r="http://schemas.openxmlformats.org/officeDocument/2006/relationships" id="259" r:id="Ra3f840f5804743e5"/>
    <p:sldId xmlns:r="http://schemas.openxmlformats.org/officeDocument/2006/relationships" id="260" r:id="Rfe6ba2c998a046d2"/>
    <p:sldId xmlns:r="http://schemas.openxmlformats.org/officeDocument/2006/relationships" id="261" r:id="Rb549e94e4e384536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03ff8b3686ac411b" /><Relationship Type="http://schemas.openxmlformats.org/officeDocument/2006/relationships/slide" Target="/ppt/slides/slide1.xml" Id="Rcc1f71fed2d14230" /><Relationship Type="http://schemas.openxmlformats.org/officeDocument/2006/relationships/slide" Target="/ppt/slides/slide2.xml" Id="Rda75a14a13274871" /><Relationship Type="http://schemas.openxmlformats.org/officeDocument/2006/relationships/slide" Target="/ppt/slides/slide3.xml" Id="Rfbb298da74274e5a" /><Relationship Type="http://schemas.openxmlformats.org/officeDocument/2006/relationships/slide" Target="/ppt/slides/slide4.xml" Id="Ra3f840f5804743e5" /><Relationship Type="http://schemas.openxmlformats.org/officeDocument/2006/relationships/slide" Target="/ppt/slides/slide5.xml" Id="Rfe6ba2c998a046d2" /><Relationship Type="http://schemas.openxmlformats.org/officeDocument/2006/relationships/slide" Target="/ppt/slides/slide6.xml" Id="Rb549e94e4e384536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709722184fe24916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87dcc6958a44369" /><Relationship Type="http://schemas.openxmlformats.org/officeDocument/2006/relationships/theme" Target="/ppt/slideMasters/theme/theme1.xml" Id="Rac8d6bcf7cda4d31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887dcc6958a44369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c8bdb241fe04c07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107fac42cbf46b7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95f703ce83d426c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a30f1a8afa74658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565b9c945144434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4ecf1e41da44f50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VCO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VCO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VCO AS ble etablert [år] og holder til i [sted].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VCO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VCO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VCO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THE HOUSE OF CHRISTIANIA AS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VCO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970 997 652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VCO AS</a:t>
            </a:r>
          </a:p>
        </p:txBody>
      </p:sp>
    </p:spTree>
  </p:cSld>
  <p:clrMapOvr>
    <a:masterClrMapping xmlns:a="http://schemas.openxmlformats.org/drawingml/2006/main"/>
  </p:clrMapOvr>
</p:sld>
</file>