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e43971f2ca4e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569285b142488d"/>
  </p:sldMasterIdLst>
  <p:sldIdLst>
    <p:sldId xmlns:r="http://schemas.openxmlformats.org/officeDocument/2006/relationships" id="256" r:id="R11199996ab6b408f"/>
    <p:sldId xmlns:r="http://schemas.openxmlformats.org/officeDocument/2006/relationships" id="257" r:id="Rce27e6b3edc94b3b"/>
    <p:sldId xmlns:r="http://schemas.openxmlformats.org/officeDocument/2006/relationships" id="258" r:id="R10db460f6de04d46"/>
    <p:sldId xmlns:r="http://schemas.openxmlformats.org/officeDocument/2006/relationships" id="259" r:id="Rdca07b3a1edb42a2"/>
    <p:sldId xmlns:r="http://schemas.openxmlformats.org/officeDocument/2006/relationships" id="260" r:id="Rd61b2c3ca381428f"/>
    <p:sldId xmlns:r="http://schemas.openxmlformats.org/officeDocument/2006/relationships" id="261" r:id="Rcb5d049242f846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69285b142488d" /><Relationship Type="http://schemas.openxmlformats.org/officeDocument/2006/relationships/slide" Target="/ppt/slides/slide1.xml" Id="R11199996ab6b408f" /><Relationship Type="http://schemas.openxmlformats.org/officeDocument/2006/relationships/slide" Target="/ppt/slides/slide2.xml" Id="Rce27e6b3edc94b3b" /><Relationship Type="http://schemas.openxmlformats.org/officeDocument/2006/relationships/slide" Target="/ppt/slides/slide3.xml" Id="R10db460f6de04d46" /><Relationship Type="http://schemas.openxmlformats.org/officeDocument/2006/relationships/slide" Target="/ppt/slides/slide4.xml" Id="Rdca07b3a1edb42a2" /><Relationship Type="http://schemas.openxmlformats.org/officeDocument/2006/relationships/slide" Target="/ppt/slides/slide5.xml" Id="Rd61b2c3ca381428f" /><Relationship Type="http://schemas.openxmlformats.org/officeDocument/2006/relationships/slide" Target="/ppt/slides/slide6.xml" Id="Rcb5d049242f846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fda5e8ad94b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363f0ddbb4395" /><Relationship Type="http://schemas.openxmlformats.org/officeDocument/2006/relationships/theme" Target="/ppt/slideMasters/theme/theme1.xml" Id="Rfcb33da2c07f4d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b363f0ddbb43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85bdd271c42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1cc56bb9549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9381168e546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433e134d640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fe328146444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1654d55c745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 ODD AANESEN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ODD AANESEN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 ODD AANESEN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ODD AANESEN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ODD AANESEN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ODD AANESEN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STEINAR AANESEN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ODD AANESEN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970 997 679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ODD AANESEN AS</a:t>
            </a:r>
          </a:p>
        </p:txBody>
      </p:sp>
    </p:spTree>
  </p:cSld>
  <p:clrMapOvr>
    <a:masterClrMapping xmlns:a="http://schemas.openxmlformats.org/drawingml/2006/main"/>
  </p:clrMapOvr>
</p:sld>
</file>