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3352b9458441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41fa7eded04c29"/>
  </p:sldMasterIdLst>
  <p:sldIdLst>
    <p:sldId xmlns:r="http://schemas.openxmlformats.org/officeDocument/2006/relationships" id="256" r:id="Reeaf298aad014dee"/>
    <p:sldId xmlns:r="http://schemas.openxmlformats.org/officeDocument/2006/relationships" id="257" r:id="R25885122661a4ef3"/>
    <p:sldId xmlns:r="http://schemas.openxmlformats.org/officeDocument/2006/relationships" id="258" r:id="R9efaa42da19c4767"/>
    <p:sldId xmlns:r="http://schemas.openxmlformats.org/officeDocument/2006/relationships" id="259" r:id="R48b2e6a649464b93"/>
    <p:sldId xmlns:r="http://schemas.openxmlformats.org/officeDocument/2006/relationships" id="260" r:id="R5df32e928e93478f"/>
    <p:sldId xmlns:r="http://schemas.openxmlformats.org/officeDocument/2006/relationships" id="261" r:id="Rd71eab09478b4f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41fa7eded04c29" /><Relationship Type="http://schemas.openxmlformats.org/officeDocument/2006/relationships/slide" Target="/ppt/slides/slide1.xml" Id="Reeaf298aad014dee" /><Relationship Type="http://schemas.openxmlformats.org/officeDocument/2006/relationships/slide" Target="/ppt/slides/slide2.xml" Id="R25885122661a4ef3" /><Relationship Type="http://schemas.openxmlformats.org/officeDocument/2006/relationships/slide" Target="/ppt/slides/slide3.xml" Id="R9efaa42da19c4767" /><Relationship Type="http://schemas.openxmlformats.org/officeDocument/2006/relationships/slide" Target="/ppt/slides/slide4.xml" Id="R48b2e6a649464b93" /><Relationship Type="http://schemas.openxmlformats.org/officeDocument/2006/relationships/slide" Target="/ppt/slides/slide5.xml" Id="R5df32e928e93478f" /><Relationship Type="http://schemas.openxmlformats.org/officeDocument/2006/relationships/slide" Target="/ppt/slides/slide6.xml" Id="Rd71eab09478b4f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88ea7c3a7c40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8e6e3d42d4d01" /><Relationship Type="http://schemas.openxmlformats.org/officeDocument/2006/relationships/theme" Target="/ppt/slideMasters/theme/theme1.xml" Id="R30f6e0cde84345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18e6e3d42d4d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14cafc2334c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2bbf8cc8d4c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dcfff0a024b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af411587f4a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c9c91a3bc42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8cad0266549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INTERMOOR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INTERMOOR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INTERMOOR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INTERMOOR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INTERMOOR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INTERMOOR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Finnestadgeilen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83 66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info@iosintermoor.no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970 997 954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INTERMOOR AS</a:t>
            </a:r>
          </a:p>
        </p:txBody>
      </p:sp>
    </p:spTree>
  </p:cSld>
  <p:clrMapOvr>
    <a:masterClrMapping xmlns:a="http://schemas.openxmlformats.org/drawingml/2006/main"/>
  </p:clrMapOvr>
</p:sld>
</file>